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handoutMasterIdLst>
    <p:handoutMasterId r:id="rId14"/>
  </p:handoutMasterIdLst>
  <p:sldIdLst>
    <p:sldId id="300" r:id="rId5"/>
    <p:sldId id="258" r:id="rId6"/>
    <p:sldId id="277" r:id="rId7"/>
    <p:sldId id="296" r:id="rId8"/>
    <p:sldId id="295" r:id="rId9"/>
    <p:sldId id="297" r:id="rId10"/>
    <p:sldId id="298" r:id="rId11"/>
    <p:sldId id="299" r:id="rId12"/>
  </p:sldIdLst>
  <p:sldSz cx="10688638" cy="7562850"/>
  <p:notesSz cx="6735763" cy="9866313"/>
  <p:defaultTextStyle>
    <a:defPPr>
      <a:defRPr lang="en-US"/>
    </a:defPPr>
    <a:lvl1pPr marL="0" algn="l" defTabSz="497190" rtl="0" eaLnBrk="1" latinLnBrk="0" hangingPunct="1">
      <a:defRPr sz="2000" kern="1200">
        <a:solidFill>
          <a:schemeClr val="tx1"/>
        </a:solidFill>
        <a:latin typeface="+mn-lt"/>
        <a:ea typeface="+mn-ea"/>
        <a:cs typeface="+mn-cs"/>
      </a:defRPr>
    </a:lvl1pPr>
    <a:lvl2pPr marL="497190" algn="l" defTabSz="497190" rtl="0" eaLnBrk="1" latinLnBrk="0" hangingPunct="1">
      <a:defRPr sz="2000" kern="1200">
        <a:solidFill>
          <a:schemeClr val="tx1"/>
        </a:solidFill>
        <a:latin typeface="+mn-lt"/>
        <a:ea typeface="+mn-ea"/>
        <a:cs typeface="+mn-cs"/>
      </a:defRPr>
    </a:lvl2pPr>
    <a:lvl3pPr marL="994377" algn="l" defTabSz="497190" rtl="0" eaLnBrk="1" latinLnBrk="0" hangingPunct="1">
      <a:defRPr sz="2000" kern="1200">
        <a:solidFill>
          <a:schemeClr val="tx1"/>
        </a:solidFill>
        <a:latin typeface="+mn-lt"/>
        <a:ea typeface="+mn-ea"/>
        <a:cs typeface="+mn-cs"/>
      </a:defRPr>
    </a:lvl3pPr>
    <a:lvl4pPr marL="1491566" algn="l" defTabSz="497190" rtl="0" eaLnBrk="1" latinLnBrk="0" hangingPunct="1">
      <a:defRPr sz="2000" kern="1200">
        <a:solidFill>
          <a:schemeClr val="tx1"/>
        </a:solidFill>
        <a:latin typeface="+mn-lt"/>
        <a:ea typeface="+mn-ea"/>
        <a:cs typeface="+mn-cs"/>
      </a:defRPr>
    </a:lvl4pPr>
    <a:lvl5pPr marL="1988756" algn="l" defTabSz="497190" rtl="0" eaLnBrk="1" latinLnBrk="0" hangingPunct="1">
      <a:defRPr sz="2000" kern="1200">
        <a:solidFill>
          <a:schemeClr val="tx1"/>
        </a:solidFill>
        <a:latin typeface="+mn-lt"/>
        <a:ea typeface="+mn-ea"/>
        <a:cs typeface="+mn-cs"/>
      </a:defRPr>
    </a:lvl5pPr>
    <a:lvl6pPr marL="2485943" algn="l" defTabSz="497190" rtl="0" eaLnBrk="1" latinLnBrk="0" hangingPunct="1">
      <a:defRPr sz="2000" kern="1200">
        <a:solidFill>
          <a:schemeClr val="tx1"/>
        </a:solidFill>
        <a:latin typeface="+mn-lt"/>
        <a:ea typeface="+mn-ea"/>
        <a:cs typeface="+mn-cs"/>
      </a:defRPr>
    </a:lvl6pPr>
    <a:lvl7pPr marL="2983133" algn="l" defTabSz="497190" rtl="0" eaLnBrk="1" latinLnBrk="0" hangingPunct="1">
      <a:defRPr sz="2000" kern="1200">
        <a:solidFill>
          <a:schemeClr val="tx1"/>
        </a:solidFill>
        <a:latin typeface="+mn-lt"/>
        <a:ea typeface="+mn-ea"/>
        <a:cs typeface="+mn-cs"/>
      </a:defRPr>
    </a:lvl7pPr>
    <a:lvl8pPr marL="3480322" algn="l" defTabSz="497190" rtl="0" eaLnBrk="1" latinLnBrk="0" hangingPunct="1">
      <a:defRPr sz="2000" kern="1200">
        <a:solidFill>
          <a:schemeClr val="tx1"/>
        </a:solidFill>
        <a:latin typeface="+mn-lt"/>
        <a:ea typeface="+mn-ea"/>
        <a:cs typeface="+mn-cs"/>
      </a:defRPr>
    </a:lvl8pPr>
    <a:lvl9pPr marL="3977510" algn="l" defTabSz="497190" rtl="0" eaLnBrk="1" latinLnBrk="0" hangingPunct="1">
      <a:defRPr sz="20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E8BF6E7E-D566-4A08-A975-30EE3437E046}">
          <p14:sldIdLst>
            <p14:sldId id="300"/>
            <p14:sldId id="258"/>
            <p14:sldId id="277"/>
            <p14:sldId id="296"/>
            <p14:sldId id="295"/>
            <p14:sldId id="297"/>
            <p14:sldId id="298"/>
            <p14:sldId id="299"/>
          </p14:sldIdLst>
        </p14:section>
        <p14:section name="Untitled Section" id="{C2AE8BE7-81A1-4EE3-A034-4958BF230F20}">
          <p14:sldIdLst/>
        </p14:section>
      </p14:sectionLst>
    </p:ext>
    <p:ext uri="{EFAFB233-063F-42B5-8137-9DF3F51BA10A}">
      <p15:sldGuideLst xmlns:p15="http://schemas.microsoft.com/office/powerpoint/2012/main">
        <p15:guide id="1" orient="horz" pos="2382">
          <p15:clr>
            <a:srgbClr val="A4A3A4"/>
          </p15:clr>
        </p15:guide>
        <p15:guide id="2" pos="3367">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zanela Babic" initials="DB" lastIdx="1" clrIdx="0">
    <p:extLst>
      <p:ext uri="{19B8F6BF-5375-455C-9EA6-DF929625EA0E}">
        <p15:presenceInfo xmlns:p15="http://schemas.microsoft.com/office/powerpoint/2012/main" userId="S-1-5-21-1222861266-1497565602-1846952604-26431" providerId="AD"/>
      </p:ext>
    </p:extLst>
  </p:cmAuthor>
  <p:cmAuthor id="2" name="Arijana Drinic" initials="AD" lastIdx="2" clrIdx="1">
    <p:extLst>
      <p:ext uri="{19B8F6BF-5375-455C-9EA6-DF929625EA0E}">
        <p15:presenceInfo xmlns:p15="http://schemas.microsoft.com/office/powerpoint/2012/main" userId="S-1-5-21-1222861266-1497565602-1846952604-266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958" autoAdjust="0"/>
    <p:restoredTop sz="94756" autoAdjust="0"/>
  </p:normalViewPr>
  <p:slideViewPr>
    <p:cSldViewPr snapToGrid="0" snapToObjects="1">
      <p:cViewPr varScale="1">
        <p:scale>
          <a:sx n="93" d="100"/>
          <a:sy n="93" d="100"/>
        </p:scale>
        <p:origin x="84" y="180"/>
      </p:cViewPr>
      <p:guideLst>
        <p:guide orient="horz" pos="2382"/>
        <p:guide pos="336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4" y="0"/>
            <a:ext cx="2918831" cy="493315"/>
          </a:xfrm>
          <a:prstGeom prst="rect">
            <a:avLst/>
          </a:prstGeom>
        </p:spPr>
        <p:txBody>
          <a:bodyPr vert="horz" lIns="91440" tIns="45720" rIns="91440" bIns="45720" rtlCol="0"/>
          <a:lstStyle>
            <a:lvl1pPr algn="r">
              <a:defRPr sz="1200"/>
            </a:lvl1pPr>
          </a:lstStyle>
          <a:p>
            <a:fld id="{736D25E1-B0C1-489A-8F2D-6A17C963D7CE}" type="datetimeFigureOut">
              <a:rPr lang="en-US" smtClean="0"/>
              <a:pPr/>
              <a:t>12/4/2015</a:t>
            </a:fld>
            <a:endParaRPr lang="en-US"/>
          </a:p>
        </p:txBody>
      </p:sp>
      <p:sp>
        <p:nvSpPr>
          <p:cNvPr id="4" name="Footer Placeholder 3"/>
          <p:cNvSpPr>
            <a:spLocks noGrp="1"/>
          </p:cNvSpPr>
          <p:nvPr>
            <p:ph type="ftr" sz="quarter" idx="2"/>
          </p:nvPr>
        </p:nvSpPr>
        <p:spPr>
          <a:xfrm>
            <a:off x="0" y="9371285"/>
            <a:ext cx="2918831" cy="49331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4" y="9371285"/>
            <a:ext cx="2918831" cy="493315"/>
          </a:xfrm>
          <a:prstGeom prst="rect">
            <a:avLst/>
          </a:prstGeom>
        </p:spPr>
        <p:txBody>
          <a:bodyPr vert="horz" lIns="91440" tIns="45720" rIns="91440" bIns="45720" rtlCol="0" anchor="b"/>
          <a:lstStyle>
            <a:lvl1pPr algn="r">
              <a:defRPr sz="1200"/>
            </a:lvl1pPr>
          </a:lstStyle>
          <a:p>
            <a:fld id="{55C9D888-8C2E-4669-A966-0DD36D31FFAB}" type="slidenum">
              <a:rPr lang="en-US" smtClean="0"/>
              <a:pPr/>
              <a:t>‹#›</a:t>
            </a:fld>
            <a:endParaRPr lang="en-US"/>
          </a:p>
        </p:txBody>
      </p:sp>
    </p:spTree>
    <p:extLst>
      <p:ext uri="{BB962C8B-B14F-4D97-AF65-F5344CB8AC3E}">
        <p14:creationId xmlns:p14="http://schemas.microsoft.com/office/powerpoint/2010/main" val="16345066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31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4" y="0"/>
            <a:ext cx="2918831" cy="493315"/>
          </a:xfrm>
          <a:prstGeom prst="rect">
            <a:avLst/>
          </a:prstGeom>
        </p:spPr>
        <p:txBody>
          <a:bodyPr vert="horz" lIns="91440" tIns="45720" rIns="91440" bIns="45720" rtlCol="0"/>
          <a:lstStyle>
            <a:lvl1pPr algn="r">
              <a:defRPr sz="1200"/>
            </a:lvl1pPr>
          </a:lstStyle>
          <a:p>
            <a:fld id="{672F3FF8-38E5-4DAD-9B47-620E64C155CF}" type="datetimeFigureOut">
              <a:rPr lang="en-US" smtClean="0"/>
              <a:pPr/>
              <a:t>12/4/2015</a:t>
            </a:fld>
            <a:endParaRPr lang="en-US"/>
          </a:p>
        </p:txBody>
      </p:sp>
      <p:sp>
        <p:nvSpPr>
          <p:cNvPr id="4" name="Slide Image Placeholder 3"/>
          <p:cNvSpPr>
            <a:spLocks noGrp="1" noRot="1" noChangeAspect="1"/>
          </p:cNvSpPr>
          <p:nvPr>
            <p:ph type="sldImg" idx="2"/>
          </p:nvPr>
        </p:nvSpPr>
        <p:spPr>
          <a:xfrm>
            <a:off x="755650" y="741363"/>
            <a:ext cx="5224463" cy="36972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6500"/>
            <a:ext cx="5388610" cy="443984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1285"/>
            <a:ext cx="2918831" cy="49331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4" y="9371285"/>
            <a:ext cx="2918831" cy="493315"/>
          </a:xfrm>
          <a:prstGeom prst="rect">
            <a:avLst/>
          </a:prstGeom>
        </p:spPr>
        <p:txBody>
          <a:bodyPr vert="horz" lIns="91440" tIns="45720" rIns="91440" bIns="45720" rtlCol="0" anchor="b"/>
          <a:lstStyle>
            <a:lvl1pPr algn="r">
              <a:defRPr sz="1200"/>
            </a:lvl1pPr>
          </a:lstStyle>
          <a:p>
            <a:fld id="{CCC75FAE-3CF9-4FC6-BD5D-137B7E3881AF}" type="slidenum">
              <a:rPr lang="en-US" smtClean="0"/>
              <a:pPr/>
              <a:t>‹#›</a:t>
            </a:fld>
            <a:endParaRPr lang="en-US"/>
          </a:p>
        </p:txBody>
      </p:sp>
    </p:spTree>
    <p:extLst>
      <p:ext uri="{BB962C8B-B14F-4D97-AF65-F5344CB8AC3E}">
        <p14:creationId xmlns:p14="http://schemas.microsoft.com/office/powerpoint/2010/main" val="184738208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2</a:t>
            </a:fld>
            <a:endParaRPr lang="en-US"/>
          </a:p>
        </p:txBody>
      </p:sp>
    </p:spTree>
    <p:extLst>
      <p:ext uri="{BB962C8B-B14F-4D97-AF65-F5344CB8AC3E}">
        <p14:creationId xmlns:p14="http://schemas.microsoft.com/office/powerpoint/2010/main" val="3666969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3</a:t>
            </a:fld>
            <a:endParaRPr lang="en-US"/>
          </a:p>
        </p:txBody>
      </p:sp>
    </p:spTree>
    <p:extLst>
      <p:ext uri="{BB962C8B-B14F-4D97-AF65-F5344CB8AC3E}">
        <p14:creationId xmlns:p14="http://schemas.microsoft.com/office/powerpoint/2010/main" val="2986047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4</a:t>
            </a:fld>
            <a:endParaRPr lang="en-US"/>
          </a:p>
        </p:txBody>
      </p:sp>
    </p:spTree>
    <p:extLst>
      <p:ext uri="{BB962C8B-B14F-4D97-AF65-F5344CB8AC3E}">
        <p14:creationId xmlns:p14="http://schemas.microsoft.com/office/powerpoint/2010/main" val="3340949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C75FAE-3CF9-4FC6-BD5D-137B7E3881AF}" type="slidenum">
              <a:rPr lang="en-US" smtClean="0"/>
              <a:pPr/>
              <a:t>5</a:t>
            </a:fld>
            <a:endParaRPr lang="en-US"/>
          </a:p>
        </p:txBody>
      </p:sp>
    </p:spTree>
    <p:extLst>
      <p:ext uri="{BB962C8B-B14F-4D97-AF65-F5344CB8AC3E}">
        <p14:creationId xmlns:p14="http://schemas.microsoft.com/office/powerpoint/2010/main" val="890568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6</a:t>
            </a:fld>
            <a:endParaRPr lang="en-US"/>
          </a:p>
        </p:txBody>
      </p:sp>
    </p:spTree>
    <p:extLst>
      <p:ext uri="{BB962C8B-B14F-4D97-AF65-F5344CB8AC3E}">
        <p14:creationId xmlns:p14="http://schemas.microsoft.com/office/powerpoint/2010/main" val="4253518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7</a:t>
            </a:fld>
            <a:endParaRPr lang="en-US"/>
          </a:p>
        </p:txBody>
      </p:sp>
    </p:spTree>
    <p:extLst>
      <p:ext uri="{BB962C8B-B14F-4D97-AF65-F5344CB8AC3E}">
        <p14:creationId xmlns:p14="http://schemas.microsoft.com/office/powerpoint/2010/main" val="4900920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CC75FAE-3CF9-4FC6-BD5D-137B7E3881AF}" type="slidenum">
              <a:rPr lang="en-US" smtClean="0"/>
              <a:pPr/>
              <a:t>8</a:t>
            </a:fld>
            <a:endParaRPr lang="en-US"/>
          </a:p>
        </p:txBody>
      </p:sp>
    </p:spTree>
    <p:extLst>
      <p:ext uri="{BB962C8B-B14F-4D97-AF65-F5344CB8AC3E}">
        <p14:creationId xmlns:p14="http://schemas.microsoft.com/office/powerpoint/2010/main" val="1669294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1.jpg"/>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0" y="0"/>
            <a:ext cx="10702088" cy="7562850"/>
          </a:xfrm>
          <a:prstGeom prst="rect">
            <a:avLst/>
          </a:prstGeom>
        </p:spPr>
      </p:pic>
      <p:sp>
        <p:nvSpPr>
          <p:cNvPr id="2" name="Title 1"/>
          <p:cNvSpPr>
            <a:spLocks noGrp="1"/>
          </p:cNvSpPr>
          <p:nvPr>
            <p:ph type="ctrTitle"/>
          </p:nvPr>
        </p:nvSpPr>
        <p:spPr>
          <a:xfrm>
            <a:off x="801648" y="2349389"/>
            <a:ext cx="9085342" cy="1621111"/>
          </a:xfrm>
          <a:prstGeom prst="rect">
            <a:avLst/>
          </a:prstGeom>
        </p:spPr>
        <p:txBody>
          <a:bodyPr lIns="99438" tIns="49719" rIns="99438" bIns="49719"/>
          <a:lstStyle/>
          <a:p>
            <a:r>
              <a:rPr lang="ta-IN" smtClean="0"/>
              <a:t>Click to edit Master title style</a:t>
            </a:r>
            <a:endParaRPr lang="en-US"/>
          </a:p>
        </p:txBody>
      </p:sp>
      <p:sp>
        <p:nvSpPr>
          <p:cNvPr id="3" name="Subtitle 2"/>
          <p:cNvSpPr>
            <a:spLocks noGrp="1"/>
          </p:cNvSpPr>
          <p:nvPr>
            <p:ph type="subTitle" idx="1"/>
          </p:nvPr>
        </p:nvSpPr>
        <p:spPr>
          <a:xfrm>
            <a:off x="1603296" y="4285615"/>
            <a:ext cx="7482047" cy="1932728"/>
          </a:xfrm>
          <a:prstGeom prst="rect">
            <a:avLst/>
          </a:prstGeom>
        </p:spPr>
        <p:txBody>
          <a:bodyPr lIns="99438" tIns="49719" rIns="99438" bIns="49719"/>
          <a:lstStyle>
            <a:lvl1pPr marL="0" indent="0" algn="ctr">
              <a:buNone/>
              <a:defRPr>
                <a:solidFill>
                  <a:schemeClr val="tx1">
                    <a:tint val="75000"/>
                  </a:schemeClr>
                </a:solidFill>
              </a:defRPr>
            </a:lvl1pPr>
            <a:lvl2pPr marL="497190" indent="0" algn="ctr">
              <a:buNone/>
              <a:defRPr>
                <a:solidFill>
                  <a:schemeClr val="tx1">
                    <a:tint val="75000"/>
                  </a:schemeClr>
                </a:solidFill>
              </a:defRPr>
            </a:lvl2pPr>
            <a:lvl3pPr marL="994377" indent="0" algn="ctr">
              <a:buNone/>
              <a:defRPr>
                <a:solidFill>
                  <a:schemeClr val="tx1">
                    <a:tint val="75000"/>
                  </a:schemeClr>
                </a:solidFill>
              </a:defRPr>
            </a:lvl3pPr>
            <a:lvl4pPr marL="1491566" indent="0" algn="ctr">
              <a:buNone/>
              <a:defRPr>
                <a:solidFill>
                  <a:schemeClr val="tx1">
                    <a:tint val="75000"/>
                  </a:schemeClr>
                </a:solidFill>
              </a:defRPr>
            </a:lvl4pPr>
            <a:lvl5pPr marL="1988756" indent="0" algn="ctr">
              <a:buNone/>
              <a:defRPr>
                <a:solidFill>
                  <a:schemeClr val="tx1">
                    <a:tint val="75000"/>
                  </a:schemeClr>
                </a:solidFill>
              </a:defRPr>
            </a:lvl5pPr>
            <a:lvl6pPr marL="2485943" indent="0" algn="ctr">
              <a:buNone/>
              <a:defRPr>
                <a:solidFill>
                  <a:schemeClr val="tx1">
                    <a:tint val="75000"/>
                  </a:schemeClr>
                </a:solidFill>
              </a:defRPr>
            </a:lvl6pPr>
            <a:lvl7pPr marL="2983133" indent="0" algn="ctr">
              <a:buNone/>
              <a:defRPr>
                <a:solidFill>
                  <a:schemeClr val="tx1">
                    <a:tint val="75000"/>
                  </a:schemeClr>
                </a:solidFill>
              </a:defRPr>
            </a:lvl7pPr>
            <a:lvl8pPr marL="3480322" indent="0" algn="ctr">
              <a:buNone/>
              <a:defRPr>
                <a:solidFill>
                  <a:schemeClr val="tx1">
                    <a:tint val="75000"/>
                  </a:schemeClr>
                </a:solidFill>
              </a:defRPr>
            </a:lvl8pPr>
            <a:lvl9pPr marL="3977510" indent="0" algn="ctr">
              <a:buNone/>
              <a:defRPr>
                <a:solidFill>
                  <a:schemeClr val="tx1">
                    <a:tint val="75000"/>
                  </a:schemeClr>
                </a:solidFill>
              </a:defRPr>
            </a:lvl9pPr>
          </a:lstStyle>
          <a:p>
            <a:r>
              <a:rPr lang="ta-IN" smtClean="0"/>
              <a:t>Click to edit Master subtitle style</a:t>
            </a:r>
            <a:endParaRPr lang="en-US"/>
          </a:p>
        </p:txBody>
      </p:sp>
      <p:sp>
        <p:nvSpPr>
          <p:cNvPr id="4" name="Date Placeholder 3"/>
          <p:cNvSpPr>
            <a:spLocks noGrp="1"/>
          </p:cNvSpPr>
          <p:nvPr>
            <p:ph type="dt" sz="half" idx="10"/>
          </p:nvPr>
        </p:nvSpPr>
        <p:spPr>
          <a:xfrm>
            <a:off x="534432" y="7009645"/>
            <a:ext cx="2494016" cy="402652"/>
          </a:xfrm>
          <a:prstGeom prst="rect">
            <a:avLst/>
          </a:prstGeom>
        </p:spPr>
        <p:txBody>
          <a:bodyPr lIns="99438" tIns="49719" rIns="99438" bIns="49719"/>
          <a:lstStyle/>
          <a:p>
            <a:fld id="{1B3538C1-181D-4C1E-AB9C-0E9E58878899}" type="datetime1">
              <a:rPr lang="en-US" smtClean="0"/>
              <a:t>12/4/2015</a:t>
            </a:fld>
            <a:endParaRPr lang="en-US"/>
          </a:p>
        </p:txBody>
      </p:sp>
      <p:sp>
        <p:nvSpPr>
          <p:cNvPr id="5" name="Footer Placeholder 4"/>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6" name="Slide Number Placeholder 5"/>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1912055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4432" y="302865"/>
            <a:ext cx="9619774" cy="1260475"/>
          </a:xfrm>
          <a:prstGeom prst="rect">
            <a:avLst/>
          </a:prstGeom>
        </p:spPr>
        <p:txBody>
          <a:bodyPr lIns="99438" tIns="49719" rIns="99438" bIns="49719"/>
          <a:lstStyle/>
          <a:p>
            <a:r>
              <a:rPr lang="ta-IN" smtClean="0"/>
              <a:t>Click to edit Master title style</a:t>
            </a:r>
            <a:endParaRPr lang="en-US"/>
          </a:p>
        </p:txBody>
      </p:sp>
      <p:sp>
        <p:nvSpPr>
          <p:cNvPr id="3" name="Vertical Text Placeholder 2"/>
          <p:cNvSpPr>
            <a:spLocks noGrp="1"/>
          </p:cNvSpPr>
          <p:nvPr>
            <p:ph type="body" orient="vert" idx="1"/>
          </p:nvPr>
        </p:nvSpPr>
        <p:spPr>
          <a:xfrm>
            <a:off x="534432" y="1764669"/>
            <a:ext cx="9619774" cy="4991131"/>
          </a:xfrm>
          <a:prstGeom prst="rect">
            <a:avLst/>
          </a:prstGeom>
        </p:spPr>
        <p:txBody>
          <a:bodyPr vert="eaVert" lIns="99438" tIns="49719" rIns="99438" bIns="49719"/>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a:xfrm>
            <a:off x="534432" y="7009645"/>
            <a:ext cx="2494016" cy="402652"/>
          </a:xfrm>
          <a:prstGeom prst="rect">
            <a:avLst/>
          </a:prstGeom>
        </p:spPr>
        <p:txBody>
          <a:bodyPr lIns="99438" tIns="49719" rIns="99438" bIns="49719"/>
          <a:lstStyle/>
          <a:p>
            <a:fld id="{3DB76FDB-E3C9-46FA-8948-F2764C64F2FA}" type="datetime1">
              <a:rPr lang="en-US" smtClean="0"/>
              <a:t>12/4/2015</a:t>
            </a:fld>
            <a:endParaRPr lang="en-US"/>
          </a:p>
        </p:txBody>
      </p:sp>
      <p:sp>
        <p:nvSpPr>
          <p:cNvPr id="5" name="Footer Placeholder 4"/>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6" name="Slide Number Placeholder 5"/>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491195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49262" y="302868"/>
            <a:ext cx="2404944" cy="6452932"/>
          </a:xfrm>
          <a:prstGeom prst="rect">
            <a:avLst/>
          </a:prstGeom>
        </p:spPr>
        <p:txBody>
          <a:bodyPr vert="eaVert" lIns="99438" tIns="49719" rIns="99438" bIns="49719"/>
          <a:lstStyle/>
          <a:p>
            <a:r>
              <a:rPr lang="ta-IN" smtClean="0"/>
              <a:t>Click to edit Master title style</a:t>
            </a:r>
            <a:endParaRPr lang="en-US"/>
          </a:p>
        </p:txBody>
      </p:sp>
      <p:sp>
        <p:nvSpPr>
          <p:cNvPr id="3" name="Vertical Text Placeholder 2"/>
          <p:cNvSpPr>
            <a:spLocks noGrp="1"/>
          </p:cNvSpPr>
          <p:nvPr>
            <p:ph type="body" orient="vert" idx="1"/>
          </p:nvPr>
        </p:nvSpPr>
        <p:spPr>
          <a:xfrm>
            <a:off x="534432" y="302868"/>
            <a:ext cx="7036687" cy="6452932"/>
          </a:xfrm>
          <a:prstGeom prst="rect">
            <a:avLst/>
          </a:prstGeom>
        </p:spPr>
        <p:txBody>
          <a:bodyPr vert="eaVert" lIns="99438" tIns="49719" rIns="99438" bIns="49719"/>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a:xfrm>
            <a:off x="534432" y="7009645"/>
            <a:ext cx="2494016" cy="402652"/>
          </a:xfrm>
          <a:prstGeom prst="rect">
            <a:avLst/>
          </a:prstGeom>
        </p:spPr>
        <p:txBody>
          <a:bodyPr lIns="99438" tIns="49719" rIns="99438" bIns="49719"/>
          <a:lstStyle/>
          <a:p>
            <a:fld id="{EC7C36DD-71DB-4F7E-958C-8FA14CFCEED6}" type="datetime1">
              <a:rPr lang="en-US" smtClean="0"/>
              <a:t>12/4/2015</a:t>
            </a:fld>
            <a:endParaRPr lang="en-US"/>
          </a:p>
        </p:txBody>
      </p:sp>
      <p:sp>
        <p:nvSpPr>
          <p:cNvPr id="5" name="Footer Placeholder 4"/>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6" name="Slide Number Placeholder 5"/>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704232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432" y="302865"/>
            <a:ext cx="9619774" cy="1260475"/>
          </a:xfrm>
          <a:prstGeom prst="rect">
            <a:avLst/>
          </a:prstGeom>
        </p:spPr>
        <p:txBody>
          <a:bodyPr lIns="99438" tIns="49719" rIns="99438" bIns="49719"/>
          <a:lstStyle/>
          <a:p>
            <a:r>
              <a:rPr lang="ta-IN" smtClean="0"/>
              <a:t>Click to edit Master title style</a:t>
            </a:r>
            <a:endParaRPr lang="en-US"/>
          </a:p>
        </p:txBody>
      </p:sp>
      <p:sp>
        <p:nvSpPr>
          <p:cNvPr id="3" name="Content Placeholder 2"/>
          <p:cNvSpPr>
            <a:spLocks noGrp="1"/>
          </p:cNvSpPr>
          <p:nvPr>
            <p:ph idx="1"/>
          </p:nvPr>
        </p:nvSpPr>
        <p:spPr>
          <a:xfrm>
            <a:off x="534432" y="1764669"/>
            <a:ext cx="9619774" cy="4991131"/>
          </a:xfrm>
          <a:prstGeom prst="rect">
            <a:avLst/>
          </a:prstGeom>
        </p:spPr>
        <p:txBody>
          <a:bodyPr lIns="99438" tIns="49719" rIns="99438" bIns="49719"/>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Date Placeholder 3"/>
          <p:cNvSpPr>
            <a:spLocks noGrp="1"/>
          </p:cNvSpPr>
          <p:nvPr>
            <p:ph type="dt" sz="half" idx="10"/>
          </p:nvPr>
        </p:nvSpPr>
        <p:spPr>
          <a:xfrm>
            <a:off x="534432" y="7009645"/>
            <a:ext cx="2494016" cy="402652"/>
          </a:xfrm>
          <a:prstGeom prst="rect">
            <a:avLst/>
          </a:prstGeom>
        </p:spPr>
        <p:txBody>
          <a:bodyPr lIns="99438" tIns="49719" rIns="99438" bIns="49719"/>
          <a:lstStyle/>
          <a:p>
            <a:fld id="{42101A7F-80BC-44CB-AEC6-2729D2468912}" type="datetime1">
              <a:rPr lang="en-US" smtClean="0"/>
              <a:t>12/4/2015</a:t>
            </a:fld>
            <a:endParaRPr lang="en-US"/>
          </a:p>
        </p:txBody>
      </p:sp>
      <p:sp>
        <p:nvSpPr>
          <p:cNvPr id="5" name="Footer Placeholder 4"/>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6" name="Slide Number Placeholder 5"/>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30770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329" y="4859835"/>
            <a:ext cx="9085342" cy="1502066"/>
          </a:xfrm>
          <a:prstGeom prst="rect">
            <a:avLst/>
          </a:prstGeom>
        </p:spPr>
        <p:txBody>
          <a:bodyPr lIns="99438" tIns="49719" rIns="99438" bIns="49719" anchor="t"/>
          <a:lstStyle>
            <a:lvl1pPr algn="l">
              <a:defRPr sz="4400" b="1" cap="all"/>
            </a:lvl1pPr>
          </a:lstStyle>
          <a:p>
            <a:r>
              <a:rPr lang="ta-IN" smtClean="0"/>
              <a:t>Click to edit Master title style</a:t>
            </a:r>
            <a:endParaRPr lang="en-US"/>
          </a:p>
        </p:txBody>
      </p:sp>
      <p:sp>
        <p:nvSpPr>
          <p:cNvPr id="3" name="Text Placeholder 2"/>
          <p:cNvSpPr>
            <a:spLocks noGrp="1"/>
          </p:cNvSpPr>
          <p:nvPr>
            <p:ph type="body" idx="1"/>
          </p:nvPr>
        </p:nvSpPr>
        <p:spPr>
          <a:xfrm>
            <a:off x="844329" y="3205460"/>
            <a:ext cx="9085342" cy="1654373"/>
          </a:xfrm>
          <a:prstGeom prst="rect">
            <a:avLst/>
          </a:prstGeom>
        </p:spPr>
        <p:txBody>
          <a:bodyPr lIns="99438" tIns="49719" rIns="99438" bIns="49719" anchor="b"/>
          <a:lstStyle>
            <a:lvl1pPr marL="0" indent="0">
              <a:buNone/>
              <a:defRPr sz="2200">
                <a:solidFill>
                  <a:schemeClr val="tx1">
                    <a:tint val="75000"/>
                  </a:schemeClr>
                </a:solidFill>
              </a:defRPr>
            </a:lvl1pPr>
            <a:lvl2pPr marL="497190" indent="0">
              <a:buNone/>
              <a:defRPr sz="2000">
                <a:solidFill>
                  <a:schemeClr val="tx1">
                    <a:tint val="75000"/>
                  </a:schemeClr>
                </a:solidFill>
              </a:defRPr>
            </a:lvl2pPr>
            <a:lvl3pPr marL="994377" indent="0">
              <a:buNone/>
              <a:defRPr sz="1700">
                <a:solidFill>
                  <a:schemeClr val="tx1">
                    <a:tint val="75000"/>
                  </a:schemeClr>
                </a:solidFill>
              </a:defRPr>
            </a:lvl3pPr>
            <a:lvl4pPr marL="1491566" indent="0">
              <a:buNone/>
              <a:defRPr sz="1500">
                <a:solidFill>
                  <a:schemeClr val="tx1">
                    <a:tint val="75000"/>
                  </a:schemeClr>
                </a:solidFill>
              </a:defRPr>
            </a:lvl4pPr>
            <a:lvl5pPr marL="1988756" indent="0">
              <a:buNone/>
              <a:defRPr sz="1500">
                <a:solidFill>
                  <a:schemeClr val="tx1">
                    <a:tint val="75000"/>
                  </a:schemeClr>
                </a:solidFill>
              </a:defRPr>
            </a:lvl5pPr>
            <a:lvl6pPr marL="2485943" indent="0">
              <a:buNone/>
              <a:defRPr sz="1500">
                <a:solidFill>
                  <a:schemeClr val="tx1">
                    <a:tint val="75000"/>
                  </a:schemeClr>
                </a:solidFill>
              </a:defRPr>
            </a:lvl6pPr>
            <a:lvl7pPr marL="2983133" indent="0">
              <a:buNone/>
              <a:defRPr sz="1500">
                <a:solidFill>
                  <a:schemeClr val="tx1">
                    <a:tint val="75000"/>
                  </a:schemeClr>
                </a:solidFill>
              </a:defRPr>
            </a:lvl7pPr>
            <a:lvl8pPr marL="3480322" indent="0">
              <a:buNone/>
              <a:defRPr sz="1500">
                <a:solidFill>
                  <a:schemeClr val="tx1">
                    <a:tint val="75000"/>
                  </a:schemeClr>
                </a:solidFill>
              </a:defRPr>
            </a:lvl8pPr>
            <a:lvl9pPr marL="3977510" indent="0">
              <a:buNone/>
              <a:defRPr sz="1500">
                <a:solidFill>
                  <a:schemeClr val="tx1">
                    <a:tint val="75000"/>
                  </a:schemeClr>
                </a:solidFill>
              </a:defRPr>
            </a:lvl9pPr>
          </a:lstStyle>
          <a:p>
            <a:pPr lvl="0"/>
            <a:r>
              <a:rPr lang="ta-IN" smtClean="0"/>
              <a:t>Click to edit Master text styles</a:t>
            </a:r>
          </a:p>
        </p:txBody>
      </p:sp>
      <p:sp>
        <p:nvSpPr>
          <p:cNvPr id="4" name="Date Placeholder 3"/>
          <p:cNvSpPr>
            <a:spLocks noGrp="1"/>
          </p:cNvSpPr>
          <p:nvPr>
            <p:ph type="dt" sz="half" idx="10"/>
          </p:nvPr>
        </p:nvSpPr>
        <p:spPr>
          <a:xfrm>
            <a:off x="534432" y="7009645"/>
            <a:ext cx="2494016" cy="402652"/>
          </a:xfrm>
          <a:prstGeom prst="rect">
            <a:avLst/>
          </a:prstGeom>
        </p:spPr>
        <p:txBody>
          <a:bodyPr lIns="99438" tIns="49719" rIns="99438" bIns="49719"/>
          <a:lstStyle/>
          <a:p>
            <a:fld id="{5DEDB1FE-33CB-47DC-9F57-2F92174536F8}" type="datetime1">
              <a:rPr lang="en-US" smtClean="0"/>
              <a:t>12/4/2015</a:t>
            </a:fld>
            <a:endParaRPr lang="en-US"/>
          </a:p>
        </p:txBody>
      </p:sp>
      <p:sp>
        <p:nvSpPr>
          <p:cNvPr id="5" name="Footer Placeholder 4"/>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6" name="Slide Number Placeholder 5"/>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22841551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4432" y="302865"/>
            <a:ext cx="9619774" cy="1260475"/>
          </a:xfrm>
          <a:prstGeom prst="rect">
            <a:avLst/>
          </a:prstGeom>
        </p:spPr>
        <p:txBody>
          <a:bodyPr lIns="99438" tIns="49719" rIns="99438" bIns="49719"/>
          <a:lstStyle/>
          <a:p>
            <a:r>
              <a:rPr lang="ta-IN" smtClean="0"/>
              <a:t>Click to edit Master title style</a:t>
            </a:r>
            <a:endParaRPr lang="en-US"/>
          </a:p>
        </p:txBody>
      </p:sp>
      <p:sp>
        <p:nvSpPr>
          <p:cNvPr id="3" name="Content Placeholder 2"/>
          <p:cNvSpPr>
            <a:spLocks noGrp="1"/>
          </p:cNvSpPr>
          <p:nvPr>
            <p:ph sz="half" idx="1"/>
          </p:nvPr>
        </p:nvSpPr>
        <p:spPr>
          <a:xfrm>
            <a:off x="534432" y="1764669"/>
            <a:ext cx="4720815" cy="4991131"/>
          </a:xfrm>
          <a:prstGeom prst="rect">
            <a:avLst/>
          </a:prstGeom>
        </p:spPr>
        <p:txBody>
          <a:bodyPr lIns="99438" tIns="49719" rIns="99438" bIns="49719"/>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Content Placeholder 3"/>
          <p:cNvSpPr>
            <a:spLocks noGrp="1"/>
          </p:cNvSpPr>
          <p:nvPr>
            <p:ph sz="half" idx="2"/>
          </p:nvPr>
        </p:nvSpPr>
        <p:spPr>
          <a:xfrm>
            <a:off x="5433391" y="1764669"/>
            <a:ext cx="4720815" cy="4991131"/>
          </a:xfrm>
          <a:prstGeom prst="rect">
            <a:avLst/>
          </a:prstGeom>
        </p:spPr>
        <p:txBody>
          <a:bodyPr lIns="99438" tIns="49719" rIns="99438" bIns="49719"/>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Date Placeholder 4"/>
          <p:cNvSpPr>
            <a:spLocks noGrp="1"/>
          </p:cNvSpPr>
          <p:nvPr>
            <p:ph type="dt" sz="half" idx="10"/>
          </p:nvPr>
        </p:nvSpPr>
        <p:spPr>
          <a:xfrm>
            <a:off x="534432" y="7009645"/>
            <a:ext cx="2494016" cy="402652"/>
          </a:xfrm>
          <a:prstGeom prst="rect">
            <a:avLst/>
          </a:prstGeom>
        </p:spPr>
        <p:txBody>
          <a:bodyPr lIns="99438" tIns="49719" rIns="99438" bIns="49719"/>
          <a:lstStyle/>
          <a:p>
            <a:fld id="{EE718475-7D67-4ED1-8962-AB65F8E5F7C8}" type="datetime1">
              <a:rPr lang="en-US" smtClean="0"/>
              <a:t>12/4/2015</a:t>
            </a:fld>
            <a:endParaRPr lang="en-US"/>
          </a:p>
        </p:txBody>
      </p:sp>
      <p:sp>
        <p:nvSpPr>
          <p:cNvPr id="6" name="Footer Placeholder 5"/>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7" name="Slide Number Placeholder 6"/>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3334139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432" y="302865"/>
            <a:ext cx="9619774" cy="1260475"/>
          </a:xfrm>
          <a:prstGeom prst="rect">
            <a:avLst/>
          </a:prstGeom>
        </p:spPr>
        <p:txBody>
          <a:bodyPr lIns="99438" tIns="49719" rIns="99438" bIns="49719"/>
          <a:lstStyle>
            <a:lvl1pPr>
              <a:defRPr/>
            </a:lvl1pPr>
          </a:lstStyle>
          <a:p>
            <a:r>
              <a:rPr lang="ta-IN" smtClean="0"/>
              <a:t>Click to edit Master title style</a:t>
            </a:r>
            <a:endParaRPr lang="en-US"/>
          </a:p>
        </p:txBody>
      </p:sp>
      <p:sp>
        <p:nvSpPr>
          <p:cNvPr id="3" name="Text Placeholder 2"/>
          <p:cNvSpPr>
            <a:spLocks noGrp="1"/>
          </p:cNvSpPr>
          <p:nvPr>
            <p:ph type="body" idx="1"/>
          </p:nvPr>
        </p:nvSpPr>
        <p:spPr>
          <a:xfrm>
            <a:off x="534432" y="1692889"/>
            <a:ext cx="4722671" cy="705515"/>
          </a:xfrm>
          <a:prstGeom prst="rect">
            <a:avLst/>
          </a:prstGeom>
        </p:spPr>
        <p:txBody>
          <a:bodyPr lIns="99438" tIns="49719" rIns="99438" bIns="49719" anchor="b"/>
          <a:lstStyle>
            <a:lvl1pPr marL="0" indent="0">
              <a:buNone/>
              <a:defRPr sz="2600" b="1"/>
            </a:lvl1pPr>
            <a:lvl2pPr marL="497190" indent="0">
              <a:buNone/>
              <a:defRPr sz="2200" b="1"/>
            </a:lvl2pPr>
            <a:lvl3pPr marL="994377" indent="0">
              <a:buNone/>
              <a:defRPr sz="2000" b="1"/>
            </a:lvl3pPr>
            <a:lvl4pPr marL="1491566" indent="0">
              <a:buNone/>
              <a:defRPr sz="1700" b="1"/>
            </a:lvl4pPr>
            <a:lvl5pPr marL="1988756" indent="0">
              <a:buNone/>
              <a:defRPr sz="1700" b="1"/>
            </a:lvl5pPr>
            <a:lvl6pPr marL="2485943" indent="0">
              <a:buNone/>
              <a:defRPr sz="1700" b="1"/>
            </a:lvl6pPr>
            <a:lvl7pPr marL="2983133" indent="0">
              <a:buNone/>
              <a:defRPr sz="1700" b="1"/>
            </a:lvl7pPr>
            <a:lvl8pPr marL="3480322" indent="0">
              <a:buNone/>
              <a:defRPr sz="1700" b="1"/>
            </a:lvl8pPr>
            <a:lvl9pPr marL="3977510" indent="0">
              <a:buNone/>
              <a:defRPr sz="1700" b="1"/>
            </a:lvl9pPr>
          </a:lstStyle>
          <a:p>
            <a:pPr lvl="0"/>
            <a:r>
              <a:rPr lang="ta-IN" smtClean="0"/>
              <a:t>Click to edit Master text styles</a:t>
            </a:r>
          </a:p>
        </p:txBody>
      </p:sp>
      <p:sp>
        <p:nvSpPr>
          <p:cNvPr id="4" name="Content Placeholder 3"/>
          <p:cNvSpPr>
            <a:spLocks noGrp="1"/>
          </p:cNvSpPr>
          <p:nvPr>
            <p:ph sz="half" idx="2"/>
          </p:nvPr>
        </p:nvSpPr>
        <p:spPr>
          <a:xfrm>
            <a:off x="534432" y="2398404"/>
            <a:ext cx="4722671" cy="4357393"/>
          </a:xfrm>
          <a:prstGeom prst="rect">
            <a:avLst/>
          </a:prstGeom>
        </p:spPr>
        <p:txBody>
          <a:bodyPr lIns="99438" tIns="49719" rIns="99438" bIns="49719"/>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5" name="Text Placeholder 4"/>
          <p:cNvSpPr>
            <a:spLocks noGrp="1"/>
          </p:cNvSpPr>
          <p:nvPr>
            <p:ph type="body" sz="quarter" idx="3"/>
          </p:nvPr>
        </p:nvSpPr>
        <p:spPr>
          <a:xfrm>
            <a:off x="5429680" y="1692889"/>
            <a:ext cx="4724527" cy="705515"/>
          </a:xfrm>
          <a:prstGeom prst="rect">
            <a:avLst/>
          </a:prstGeom>
        </p:spPr>
        <p:txBody>
          <a:bodyPr lIns="99438" tIns="49719" rIns="99438" bIns="49719" anchor="b"/>
          <a:lstStyle>
            <a:lvl1pPr marL="0" indent="0">
              <a:buNone/>
              <a:defRPr sz="2600" b="1"/>
            </a:lvl1pPr>
            <a:lvl2pPr marL="497190" indent="0">
              <a:buNone/>
              <a:defRPr sz="2200" b="1"/>
            </a:lvl2pPr>
            <a:lvl3pPr marL="994377" indent="0">
              <a:buNone/>
              <a:defRPr sz="2000" b="1"/>
            </a:lvl3pPr>
            <a:lvl4pPr marL="1491566" indent="0">
              <a:buNone/>
              <a:defRPr sz="1700" b="1"/>
            </a:lvl4pPr>
            <a:lvl5pPr marL="1988756" indent="0">
              <a:buNone/>
              <a:defRPr sz="1700" b="1"/>
            </a:lvl5pPr>
            <a:lvl6pPr marL="2485943" indent="0">
              <a:buNone/>
              <a:defRPr sz="1700" b="1"/>
            </a:lvl6pPr>
            <a:lvl7pPr marL="2983133" indent="0">
              <a:buNone/>
              <a:defRPr sz="1700" b="1"/>
            </a:lvl7pPr>
            <a:lvl8pPr marL="3480322" indent="0">
              <a:buNone/>
              <a:defRPr sz="1700" b="1"/>
            </a:lvl8pPr>
            <a:lvl9pPr marL="3977510" indent="0">
              <a:buNone/>
              <a:defRPr sz="1700" b="1"/>
            </a:lvl9pPr>
          </a:lstStyle>
          <a:p>
            <a:pPr lvl="0"/>
            <a:r>
              <a:rPr lang="ta-IN" smtClean="0"/>
              <a:t>Click to edit Master text styles</a:t>
            </a:r>
          </a:p>
        </p:txBody>
      </p:sp>
      <p:sp>
        <p:nvSpPr>
          <p:cNvPr id="6" name="Content Placeholder 5"/>
          <p:cNvSpPr>
            <a:spLocks noGrp="1"/>
          </p:cNvSpPr>
          <p:nvPr>
            <p:ph sz="quarter" idx="4"/>
          </p:nvPr>
        </p:nvSpPr>
        <p:spPr>
          <a:xfrm>
            <a:off x="5429680" y="2398404"/>
            <a:ext cx="4724527" cy="4357393"/>
          </a:xfrm>
          <a:prstGeom prst="rect">
            <a:avLst/>
          </a:prstGeom>
        </p:spPr>
        <p:txBody>
          <a:bodyPr lIns="99438" tIns="49719" rIns="99438" bIns="49719"/>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7" name="Date Placeholder 6"/>
          <p:cNvSpPr>
            <a:spLocks noGrp="1"/>
          </p:cNvSpPr>
          <p:nvPr>
            <p:ph type="dt" sz="half" idx="10"/>
          </p:nvPr>
        </p:nvSpPr>
        <p:spPr>
          <a:xfrm>
            <a:off x="534432" y="7009645"/>
            <a:ext cx="2494016" cy="402652"/>
          </a:xfrm>
          <a:prstGeom prst="rect">
            <a:avLst/>
          </a:prstGeom>
        </p:spPr>
        <p:txBody>
          <a:bodyPr lIns="99438" tIns="49719" rIns="99438" bIns="49719"/>
          <a:lstStyle/>
          <a:p>
            <a:fld id="{33724CBA-890F-4B58-A2A6-6B700352803B}" type="datetime1">
              <a:rPr lang="en-US" smtClean="0"/>
              <a:t>12/4/2015</a:t>
            </a:fld>
            <a:endParaRPr lang="en-US"/>
          </a:p>
        </p:txBody>
      </p:sp>
      <p:sp>
        <p:nvSpPr>
          <p:cNvPr id="8" name="Footer Placeholder 7"/>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9" name="Slide Number Placeholder 8"/>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4283672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4432" y="302865"/>
            <a:ext cx="9619774" cy="1260475"/>
          </a:xfrm>
          <a:prstGeom prst="rect">
            <a:avLst/>
          </a:prstGeom>
        </p:spPr>
        <p:txBody>
          <a:bodyPr lIns="99438" tIns="49719" rIns="99438" bIns="49719"/>
          <a:lstStyle/>
          <a:p>
            <a:r>
              <a:rPr lang="ta-IN" smtClean="0"/>
              <a:t>Click to edit Master title style</a:t>
            </a:r>
            <a:endParaRPr lang="en-US"/>
          </a:p>
        </p:txBody>
      </p:sp>
      <p:sp>
        <p:nvSpPr>
          <p:cNvPr id="3" name="Date Placeholder 2"/>
          <p:cNvSpPr>
            <a:spLocks noGrp="1"/>
          </p:cNvSpPr>
          <p:nvPr>
            <p:ph type="dt" sz="half" idx="10"/>
          </p:nvPr>
        </p:nvSpPr>
        <p:spPr>
          <a:xfrm>
            <a:off x="534432" y="7009645"/>
            <a:ext cx="2494016" cy="402652"/>
          </a:xfrm>
          <a:prstGeom prst="rect">
            <a:avLst/>
          </a:prstGeom>
        </p:spPr>
        <p:txBody>
          <a:bodyPr lIns="99438" tIns="49719" rIns="99438" bIns="49719"/>
          <a:lstStyle/>
          <a:p>
            <a:fld id="{EEB510BE-51D7-4994-A6A5-3ED710646626}" type="datetime1">
              <a:rPr lang="en-US" smtClean="0"/>
              <a:t>12/4/2015</a:t>
            </a:fld>
            <a:endParaRPr lang="en-US"/>
          </a:p>
        </p:txBody>
      </p:sp>
      <p:sp>
        <p:nvSpPr>
          <p:cNvPr id="4" name="Footer Placeholder 3"/>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5" name="Slide Number Placeholder 4"/>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1154652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34432" y="7009645"/>
            <a:ext cx="2494016" cy="402652"/>
          </a:xfrm>
          <a:prstGeom prst="rect">
            <a:avLst/>
          </a:prstGeom>
        </p:spPr>
        <p:txBody>
          <a:bodyPr lIns="99438" tIns="49719" rIns="99438" bIns="49719"/>
          <a:lstStyle/>
          <a:p>
            <a:fld id="{E30C5CD6-4AE2-4C12-AAAB-CC2C2988C2E5}" type="datetime1">
              <a:rPr lang="en-US" smtClean="0"/>
              <a:t>12/4/2015</a:t>
            </a:fld>
            <a:endParaRPr lang="en-US"/>
          </a:p>
        </p:txBody>
      </p:sp>
      <p:sp>
        <p:nvSpPr>
          <p:cNvPr id="3" name="Footer Placeholder 2"/>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4" name="Slide Number Placeholder 3"/>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1191292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432" y="301113"/>
            <a:ext cx="3516489" cy="1281483"/>
          </a:xfrm>
          <a:prstGeom prst="rect">
            <a:avLst/>
          </a:prstGeom>
        </p:spPr>
        <p:txBody>
          <a:bodyPr lIns="99438" tIns="49719" rIns="99438" bIns="49719" anchor="b"/>
          <a:lstStyle>
            <a:lvl1pPr algn="l">
              <a:defRPr sz="2200" b="1"/>
            </a:lvl1pPr>
          </a:lstStyle>
          <a:p>
            <a:r>
              <a:rPr lang="ta-IN" smtClean="0"/>
              <a:t>Click to edit Master title style</a:t>
            </a:r>
            <a:endParaRPr lang="en-US"/>
          </a:p>
        </p:txBody>
      </p:sp>
      <p:sp>
        <p:nvSpPr>
          <p:cNvPr id="3" name="Content Placeholder 2"/>
          <p:cNvSpPr>
            <a:spLocks noGrp="1"/>
          </p:cNvSpPr>
          <p:nvPr>
            <p:ph idx="1"/>
          </p:nvPr>
        </p:nvSpPr>
        <p:spPr>
          <a:xfrm>
            <a:off x="4178964" y="301115"/>
            <a:ext cx="5975245" cy="6454683"/>
          </a:xfrm>
          <a:prstGeom prst="rect">
            <a:avLst/>
          </a:prstGeom>
        </p:spPr>
        <p:txBody>
          <a:bodyPr lIns="99438" tIns="49719" rIns="99438" bIns="49719"/>
          <a:lstStyle>
            <a:lvl1pPr>
              <a:defRPr sz="35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ta-IN" smtClean="0"/>
              <a:t>Click to edit Master text styles</a:t>
            </a:r>
          </a:p>
          <a:p>
            <a:pPr lvl="1"/>
            <a:r>
              <a:rPr lang="ta-IN" smtClean="0"/>
              <a:t>Second level</a:t>
            </a:r>
          </a:p>
          <a:p>
            <a:pPr lvl="2"/>
            <a:r>
              <a:rPr lang="ta-IN" smtClean="0"/>
              <a:t>Third level</a:t>
            </a:r>
          </a:p>
          <a:p>
            <a:pPr lvl="3"/>
            <a:r>
              <a:rPr lang="ta-IN" smtClean="0"/>
              <a:t>Fourth level</a:t>
            </a:r>
          </a:p>
          <a:p>
            <a:pPr lvl="4"/>
            <a:r>
              <a:rPr lang="ta-IN" smtClean="0"/>
              <a:t>Fifth level</a:t>
            </a:r>
            <a:endParaRPr lang="en-US"/>
          </a:p>
        </p:txBody>
      </p:sp>
      <p:sp>
        <p:nvSpPr>
          <p:cNvPr id="4" name="Text Placeholder 3"/>
          <p:cNvSpPr>
            <a:spLocks noGrp="1"/>
          </p:cNvSpPr>
          <p:nvPr>
            <p:ph type="body" sz="half" idx="2"/>
          </p:nvPr>
        </p:nvSpPr>
        <p:spPr>
          <a:xfrm>
            <a:off x="534432" y="1582598"/>
            <a:ext cx="3516489" cy="5173200"/>
          </a:xfrm>
          <a:prstGeom prst="rect">
            <a:avLst/>
          </a:prstGeom>
        </p:spPr>
        <p:txBody>
          <a:bodyPr lIns="99438" tIns="49719" rIns="99438" bIns="49719"/>
          <a:lstStyle>
            <a:lvl1pPr marL="0" indent="0">
              <a:buNone/>
              <a:defRPr sz="1500"/>
            </a:lvl1pPr>
            <a:lvl2pPr marL="497190" indent="0">
              <a:buNone/>
              <a:defRPr sz="1300"/>
            </a:lvl2pPr>
            <a:lvl3pPr marL="994377" indent="0">
              <a:buNone/>
              <a:defRPr sz="1100"/>
            </a:lvl3pPr>
            <a:lvl4pPr marL="1491566" indent="0">
              <a:buNone/>
              <a:defRPr sz="1000"/>
            </a:lvl4pPr>
            <a:lvl5pPr marL="1988756" indent="0">
              <a:buNone/>
              <a:defRPr sz="1000"/>
            </a:lvl5pPr>
            <a:lvl6pPr marL="2485943" indent="0">
              <a:buNone/>
              <a:defRPr sz="1000"/>
            </a:lvl6pPr>
            <a:lvl7pPr marL="2983133" indent="0">
              <a:buNone/>
              <a:defRPr sz="1000"/>
            </a:lvl7pPr>
            <a:lvl8pPr marL="3480322" indent="0">
              <a:buNone/>
              <a:defRPr sz="1000"/>
            </a:lvl8pPr>
            <a:lvl9pPr marL="3977510" indent="0">
              <a:buNone/>
              <a:defRPr sz="1000"/>
            </a:lvl9pPr>
          </a:lstStyle>
          <a:p>
            <a:pPr lvl="0"/>
            <a:r>
              <a:rPr lang="ta-IN" smtClean="0"/>
              <a:t>Click to edit Master text styles</a:t>
            </a:r>
          </a:p>
        </p:txBody>
      </p:sp>
      <p:sp>
        <p:nvSpPr>
          <p:cNvPr id="5" name="Date Placeholder 4"/>
          <p:cNvSpPr>
            <a:spLocks noGrp="1"/>
          </p:cNvSpPr>
          <p:nvPr>
            <p:ph type="dt" sz="half" idx="10"/>
          </p:nvPr>
        </p:nvSpPr>
        <p:spPr>
          <a:xfrm>
            <a:off x="534432" y="7009645"/>
            <a:ext cx="2494016" cy="402652"/>
          </a:xfrm>
          <a:prstGeom prst="rect">
            <a:avLst/>
          </a:prstGeom>
        </p:spPr>
        <p:txBody>
          <a:bodyPr lIns="99438" tIns="49719" rIns="99438" bIns="49719"/>
          <a:lstStyle/>
          <a:p>
            <a:fld id="{430FBC44-582C-403A-813D-4B67D0921AB2}" type="datetime1">
              <a:rPr lang="en-US" smtClean="0"/>
              <a:t>12/4/2015</a:t>
            </a:fld>
            <a:endParaRPr lang="en-US"/>
          </a:p>
        </p:txBody>
      </p:sp>
      <p:sp>
        <p:nvSpPr>
          <p:cNvPr id="6" name="Footer Placeholder 5"/>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7" name="Slide Number Placeholder 6"/>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1895234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047" y="5293995"/>
            <a:ext cx="6413183" cy="624986"/>
          </a:xfrm>
          <a:prstGeom prst="rect">
            <a:avLst/>
          </a:prstGeom>
        </p:spPr>
        <p:txBody>
          <a:bodyPr lIns="99438" tIns="49719" rIns="99438" bIns="49719" anchor="b"/>
          <a:lstStyle>
            <a:lvl1pPr algn="l">
              <a:defRPr sz="2200" b="1"/>
            </a:lvl1pPr>
          </a:lstStyle>
          <a:p>
            <a:r>
              <a:rPr lang="ta-IN" smtClean="0"/>
              <a:t>Click to edit Master title style</a:t>
            </a:r>
            <a:endParaRPr lang="en-US"/>
          </a:p>
        </p:txBody>
      </p:sp>
      <p:sp>
        <p:nvSpPr>
          <p:cNvPr id="3" name="Picture Placeholder 2"/>
          <p:cNvSpPr>
            <a:spLocks noGrp="1"/>
          </p:cNvSpPr>
          <p:nvPr>
            <p:ph type="pic" idx="1"/>
          </p:nvPr>
        </p:nvSpPr>
        <p:spPr>
          <a:xfrm>
            <a:off x="2095047" y="675755"/>
            <a:ext cx="6413183" cy="4537710"/>
          </a:xfrm>
          <a:prstGeom prst="rect">
            <a:avLst/>
          </a:prstGeom>
        </p:spPr>
        <p:txBody>
          <a:bodyPr lIns="99438" tIns="49719" rIns="99438" bIns="49719"/>
          <a:lstStyle>
            <a:lvl1pPr marL="0" indent="0">
              <a:buNone/>
              <a:defRPr sz="3500"/>
            </a:lvl1pPr>
            <a:lvl2pPr marL="497190" indent="0">
              <a:buNone/>
              <a:defRPr sz="3000"/>
            </a:lvl2pPr>
            <a:lvl3pPr marL="994377" indent="0">
              <a:buNone/>
              <a:defRPr sz="2600"/>
            </a:lvl3pPr>
            <a:lvl4pPr marL="1491566" indent="0">
              <a:buNone/>
              <a:defRPr sz="2200"/>
            </a:lvl4pPr>
            <a:lvl5pPr marL="1988756" indent="0">
              <a:buNone/>
              <a:defRPr sz="2200"/>
            </a:lvl5pPr>
            <a:lvl6pPr marL="2485943" indent="0">
              <a:buNone/>
              <a:defRPr sz="2200"/>
            </a:lvl6pPr>
            <a:lvl7pPr marL="2983133" indent="0">
              <a:buNone/>
              <a:defRPr sz="2200"/>
            </a:lvl7pPr>
            <a:lvl8pPr marL="3480322" indent="0">
              <a:buNone/>
              <a:defRPr sz="2200"/>
            </a:lvl8pPr>
            <a:lvl9pPr marL="3977510" indent="0">
              <a:buNone/>
              <a:defRPr sz="2200"/>
            </a:lvl9pPr>
          </a:lstStyle>
          <a:p>
            <a:endParaRPr lang="en-US"/>
          </a:p>
        </p:txBody>
      </p:sp>
      <p:sp>
        <p:nvSpPr>
          <p:cNvPr id="4" name="Text Placeholder 3"/>
          <p:cNvSpPr>
            <a:spLocks noGrp="1"/>
          </p:cNvSpPr>
          <p:nvPr>
            <p:ph type="body" sz="half" idx="2"/>
          </p:nvPr>
        </p:nvSpPr>
        <p:spPr>
          <a:xfrm>
            <a:off x="2095047" y="5918981"/>
            <a:ext cx="6413183" cy="887584"/>
          </a:xfrm>
          <a:prstGeom prst="rect">
            <a:avLst/>
          </a:prstGeom>
        </p:spPr>
        <p:txBody>
          <a:bodyPr lIns="99438" tIns="49719" rIns="99438" bIns="49719"/>
          <a:lstStyle>
            <a:lvl1pPr marL="0" indent="0">
              <a:buNone/>
              <a:defRPr sz="1500"/>
            </a:lvl1pPr>
            <a:lvl2pPr marL="497190" indent="0">
              <a:buNone/>
              <a:defRPr sz="1300"/>
            </a:lvl2pPr>
            <a:lvl3pPr marL="994377" indent="0">
              <a:buNone/>
              <a:defRPr sz="1100"/>
            </a:lvl3pPr>
            <a:lvl4pPr marL="1491566" indent="0">
              <a:buNone/>
              <a:defRPr sz="1000"/>
            </a:lvl4pPr>
            <a:lvl5pPr marL="1988756" indent="0">
              <a:buNone/>
              <a:defRPr sz="1000"/>
            </a:lvl5pPr>
            <a:lvl6pPr marL="2485943" indent="0">
              <a:buNone/>
              <a:defRPr sz="1000"/>
            </a:lvl6pPr>
            <a:lvl7pPr marL="2983133" indent="0">
              <a:buNone/>
              <a:defRPr sz="1000"/>
            </a:lvl7pPr>
            <a:lvl8pPr marL="3480322" indent="0">
              <a:buNone/>
              <a:defRPr sz="1000"/>
            </a:lvl8pPr>
            <a:lvl9pPr marL="3977510" indent="0">
              <a:buNone/>
              <a:defRPr sz="1000"/>
            </a:lvl9pPr>
          </a:lstStyle>
          <a:p>
            <a:pPr lvl="0"/>
            <a:r>
              <a:rPr lang="ta-IN" smtClean="0"/>
              <a:t>Click to edit Master text styles</a:t>
            </a:r>
          </a:p>
        </p:txBody>
      </p:sp>
      <p:sp>
        <p:nvSpPr>
          <p:cNvPr id="5" name="Date Placeholder 4"/>
          <p:cNvSpPr>
            <a:spLocks noGrp="1"/>
          </p:cNvSpPr>
          <p:nvPr>
            <p:ph type="dt" sz="half" idx="10"/>
          </p:nvPr>
        </p:nvSpPr>
        <p:spPr>
          <a:xfrm>
            <a:off x="534432" y="7009645"/>
            <a:ext cx="2494016" cy="402652"/>
          </a:xfrm>
          <a:prstGeom prst="rect">
            <a:avLst/>
          </a:prstGeom>
        </p:spPr>
        <p:txBody>
          <a:bodyPr lIns="99438" tIns="49719" rIns="99438" bIns="49719"/>
          <a:lstStyle/>
          <a:p>
            <a:fld id="{5D8BEFDF-D877-4BCA-937E-C56A4EC1D6FF}" type="datetime1">
              <a:rPr lang="en-US" smtClean="0"/>
              <a:t>12/4/2015</a:t>
            </a:fld>
            <a:endParaRPr lang="en-US"/>
          </a:p>
        </p:txBody>
      </p:sp>
      <p:sp>
        <p:nvSpPr>
          <p:cNvPr id="6" name="Footer Placeholder 5"/>
          <p:cNvSpPr>
            <a:spLocks noGrp="1"/>
          </p:cNvSpPr>
          <p:nvPr>
            <p:ph type="ftr" sz="quarter" idx="11"/>
          </p:nvPr>
        </p:nvSpPr>
        <p:spPr>
          <a:xfrm>
            <a:off x="3651952" y="7009645"/>
            <a:ext cx="3384735" cy="402652"/>
          </a:xfrm>
          <a:prstGeom prst="rect">
            <a:avLst/>
          </a:prstGeom>
        </p:spPr>
        <p:txBody>
          <a:bodyPr lIns="99438" tIns="49719" rIns="99438" bIns="49719"/>
          <a:lstStyle/>
          <a:p>
            <a:endParaRPr lang="en-US"/>
          </a:p>
        </p:txBody>
      </p:sp>
      <p:sp>
        <p:nvSpPr>
          <p:cNvPr id="7" name="Slide Number Placeholder 6"/>
          <p:cNvSpPr>
            <a:spLocks noGrp="1"/>
          </p:cNvSpPr>
          <p:nvPr>
            <p:ph type="sldNum" sz="quarter" idx="12"/>
          </p:nvPr>
        </p:nvSpPr>
        <p:spPr>
          <a:xfrm>
            <a:off x="7660190" y="7009645"/>
            <a:ext cx="2494016" cy="402652"/>
          </a:xfrm>
          <a:prstGeom prst="rect">
            <a:avLst/>
          </a:prstGeom>
        </p:spPr>
        <p:txBody>
          <a:bodyPr lIns="99438" tIns="49719" rIns="99438" bIns="49719"/>
          <a:lstStyle/>
          <a:p>
            <a:fld id="{3AD2871C-5A1F-7E48-958E-1420BDA97A35}" type="slidenum">
              <a:rPr lang="en-US" smtClean="0"/>
              <a:pPr/>
              <a:t>‹#›</a:t>
            </a:fld>
            <a:endParaRPr lang="en-US"/>
          </a:p>
        </p:txBody>
      </p:sp>
    </p:spTree>
    <p:extLst>
      <p:ext uri="{BB962C8B-B14F-4D97-AF65-F5344CB8AC3E}">
        <p14:creationId xmlns:p14="http://schemas.microsoft.com/office/powerpoint/2010/main" val="1853634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C:\Documents and Settings\pbanjac\Desktop\memo templates\general_bckg.png"/>
          <p:cNvPicPr>
            <a:picLocks noChangeAspect="1" noChangeArrowheads="1"/>
          </p:cNvPicPr>
          <p:nvPr userDrawn="1"/>
        </p:nvPicPr>
        <p:blipFill>
          <a:blip r:embed="rId13" cstate="screen"/>
          <a:srcRect/>
          <a:stretch>
            <a:fillRect/>
          </a:stretch>
        </p:blipFill>
        <p:spPr bwMode="auto">
          <a:xfrm>
            <a:off x="-2738" y="0"/>
            <a:ext cx="10704077" cy="7564697"/>
          </a:xfrm>
          <a:prstGeom prst="rect">
            <a:avLst/>
          </a:prstGeom>
          <a:noFill/>
        </p:spPr>
      </p:pic>
    </p:spTree>
    <p:extLst>
      <p:ext uri="{BB962C8B-B14F-4D97-AF65-F5344CB8AC3E}">
        <p14:creationId xmlns:p14="http://schemas.microsoft.com/office/powerpoint/2010/main" val="374835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97190" rtl="0" eaLnBrk="1" latinLnBrk="0" hangingPunct="1">
        <a:spcBef>
          <a:spcPct val="0"/>
        </a:spcBef>
        <a:buNone/>
        <a:defRPr sz="4800" kern="1200">
          <a:solidFill>
            <a:schemeClr val="tx1"/>
          </a:solidFill>
          <a:latin typeface="+mj-lt"/>
          <a:ea typeface="+mj-ea"/>
          <a:cs typeface="+mj-cs"/>
        </a:defRPr>
      </a:lvl1pPr>
    </p:titleStyle>
    <p:bodyStyle>
      <a:lvl1pPr marL="372892" indent="-372892" algn="l" defTabSz="497190" rtl="0" eaLnBrk="1" latinLnBrk="0" hangingPunct="1">
        <a:spcBef>
          <a:spcPct val="20000"/>
        </a:spcBef>
        <a:buFont typeface="Arial"/>
        <a:buChar char="•"/>
        <a:defRPr sz="3500" kern="1200">
          <a:solidFill>
            <a:schemeClr val="tx1"/>
          </a:solidFill>
          <a:latin typeface="+mn-lt"/>
          <a:ea typeface="+mn-ea"/>
          <a:cs typeface="+mn-cs"/>
        </a:defRPr>
      </a:lvl1pPr>
      <a:lvl2pPr marL="807932" indent="-310743" algn="l" defTabSz="497190" rtl="0" eaLnBrk="1" latinLnBrk="0" hangingPunct="1">
        <a:spcBef>
          <a:spcPct val="20000"/>
        </a:spcBef>
        <a:buFont typeface="Arial"/>
        <a:buChar char="–"/>
        <a:defRPr sz="3000" kern="1200">
          <a:solidFill>
            <a:schemeClr val="tx1"/>
          </a:solidFill>
          <a:latin typeface="+mn-lt"/>
          <a:ea typeface="+mn-ea"/>
          <a:cs typeface="+mn-cs"/>
        </a:defRPr>
      </a:lvl2pPr>
      <a:lvl3pPr marL="1242972" indent="-248594" algn="l" defTabSz="497190" rtl="0" eaLnBrk="1" latinLnBrk="0" hangingPunct="1">
        <a:spcBef>
          <a:spcPct val="20000"/>
        </a:spcBef>
        <a:buFont typeface="Arial"/>
        <a:buChar char="•"/>
        <a:defRPr sz="2600" kern="1200">
          <a:solidFill>
            <a:schemeClr val="tx1"/>
          </a:solidFill>
          <a:latin typeface="+mn-lt"/>
          <a:ea typeface="+mn-ea"/>
          <a:cs typeface="+mn-cs"/>
        </a:defRPr>
      </a:lvl3pPr>
      <a:lvl4pPr marL="1740161" indent="-248594" algn="l" defTabSz="497190" rtl="0" eaLnBrk="1" latinLnBrk="0" hangingPunct="1">
        <a:spcBef>
          <a:spcPct val="20000"/>
        </a:spcBef>
        <a:buFont typeface="Arial"/>
        <a:buChar char="–"/>
        <a:defRPr sz="2200" kern="1200">
          <a:solidFill>
            <a:schemeClr val="tx1"/>
          </a:solidFill>
          <a:latin typeface="+mn-lt"/>
          <a:ea typeface="+mn-ea"/>
          <a:cs typeface="+mn-cs"/>
        </a:defRPr>
      </a:lvl4pPr>
      <a:lvl5pPr marL="2237349" indent="-248594" algn="l" defTabSz="497190" rtl="0" eaLnBrk="1" latinLnBrk="0" hangingPunct="1">
        <a:spcBef>
          <a:spcPct val="20000"/>
        </a:spcBef>
        <a:buFont typeface="Arial"/>
        <a:buChar char="»"/>
        <a:defRPr sz="2200" kern="1200">
          <a:solidFill>
            <a:schemeClr val="tx1"/>
          </a:solidFill>
          <a:latin typeface="+mn-lt"/>
          <a:ea typeface="+mn-ea"/>
          <a:cs typeface="+mn-cs"/>
        </a:defRPr>
      </a:lvl5pPr>
      <a:lvl6pPr marL="2734539" indent="-248594" algn="l" defTabSz="497190" rtl="0" eaLnBrk="1" latinLnBrk="0" hangingPunct="1">
        <a:spcBef>
          <a:spcPct val="20000"/>
        </a:spcBef>
        <a:buFont typeface="Arial"/>
        <a:buChar char="•"/>
        <a:defRPr sz="2200" kern="1200">
          <a:solidFill>
            <a:schemeClr val="tx1"/>
          </a:solidFill>
          <a:latin typeface="+mn-lt"/>
          <a:ea typeface="+mn-ea"/>
          <a:cs typeface="+mn-cs"/>
        </a:defRPr>
      </a:lvl6pPr>
      <a:lvl7pPr marL="3231726" indent="-248594" algn="l" defTabSz="497190" rtl="0" eaLnBrk="1" latinLnBrk="0" hangingPunct="1">
        <a:spcBef>
          <a:spcPct val="20000"/>
        </a:spcBef>
        <a:buFont typeface="Arial"/>
        <a:buChar char="•"/>
        <a:defRPr sz="2200" kern="1200">
          <a:solidFill>
            <a:schemeClr val="tx1"/>
          </a:solidFill>
          <a:latin typeface="+mn-lt"/>
          <a:ea typeface="+mn-ea"/>
          <a:cs typeface="+mn-cs"/>
        </a:defRPr>
      </a:lvl7pPr>
      <a:lvl8pPr marL="3728916" indent="-248594" algn="l" defTabSz="497190" rtl="0" eaLnBrk="1" latinLnBrk="0" hangingPunct="1">
        <a:spcBef>
          <a:spcPct val="20000"/>
        </a:spcBef>
        <a:buFont typeface="Arial"/>
        <a:buChar char="•"/>
        <a:defRPr sz="2200" kern="1200">
          <a:solidFill>
            <a:schemeClr val="tx1"/>
          </a:solidFill>
          <a:latin typeface="+mn-lt"/>
          <a:ea typeface="+mn-ea"/>
          <a:cs typeface="+mn-cs"/>
        </a:defRPr>
      </a:lvl8pPr>
      <a:lvl9pPr marL="4226104" indent="-248594" algn="l" defTabSz="49719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497190" rtl="0" eaLnBrk="1" latinLnBrk="0" hangingPunct="1">
        <a:defRPr sz="2000" kern="1200">
          <a:solidFill>
            <a:schemeClr val="tx1"/>
          </a:solidFill>
          <a:latin typeface="+mn-lt"/>
          <a:ea typeface="+mn-ea"/>
          <a:cs typeface="+mn-cs"/>
        </a:defRPr>
      </a:lvl1pPr>
      <a:lvl2pPr marL="497190" algn="l" defTabSz="497190" rtl="0" eaLnBrk="1" latinLnBrk="0" hangingPunct="1">
        <a:defRPr sz="2000" kern="1200">
          <a:solidFill>
            <a:schemeClr val="tx1"/>
          </a:solidFill>
          <a:latin typeface="+mn-lt"/>
          <a:ea typeface="+mn-ea"/>
          <a:cs typeface="+mn-cs"/>
        </a:defRPr>
      </a:lvl2pPr>
      <a:lvl3pPr marL="994377" algn="l" defTabSz="497190" rtl="0" eaLnBrk="1" latinLnBrk="0" hangingPunct="1">
        <a:defRPr sz="2000" kern="1200">
          <a:solidFill>
            <a:schemeClr val="tx1"/>
          </a:solidFill>
          <a:latin typeface="+mn-lt"/>
          <a:ea typeface="+mn-ea"/>
          <a:cs typeface="+mn-cs"/>
        </a:defRPr>
      </a:lvl3pPr>
      <a:lvl4pPr marL="1491566" algn="l" defTabSz="497190" rtl="0" eaLnBrk="1" latinLnBrk="0" hangingPunct="1">
        <a:defRPr sz="2000" kern="1200">
          <a:solidFill>
            <a:schemeClr val="tx1"/>
          </a:solidFill>
          <a:latin typeface="+mn-lt"/>
          <a:ea typeface="+mn-ea"/>
          <a:cs typeface="+mn-cs"/>
        </a:defRPr>
      </a:lvl4pPr>
      <a:lvl5pPr marL="1988756" algn="l" defTabSz="497190" rtl="0" eaLnBrk="1" latinLnBrk="0" hangingPunct="1">
        <a:defRPr sz="2000" kern="1200">
          <a:solidFill>
            <a:schemeClr val="tx1"/>
          </a:solidFill>
          <a:latin typeface="+mn-lt"/>
          <a:ea typeface="+mn-ea"/>
          <a:cs typeface="+mn-cs"/>
        </a:defRPr>
      </a:lvl5pPr>
      <a:lvl6pPr marL="2485943" algn="l" defTabSz="497190" rtl="0" eaLnBrk="1" latinLnBrk="0" hangingPunct="1">
        <a:defRPr sz="2000" kern="1200">
          <a:solidFill>
            <a:schemeClr val="tx1"/>
          </a:solidFill>
          <a:latin typeface="+mn-lt"/>
          <a:ea typeface="+mn-ea"/>
          <a:cs typeface="+mn-cs"/>
        </a:defRPr>
      </a:lvl6pPr>
      <a:lvl7pPr marL="2983133" algn="l" defTabSz="497190" rtl="0" eaLnBrk="1" latinLnBrk="0" hangingPunct="1">
        <a:defRPr sz="2000" kern="1200">
          <a:solidFill>
            <a:schemeClr val="tx1"/>
          </a:solidFill>
          <a:latin typeface="+mn-lt"/>
          <a:ea typeface="+mn-ea"/>
          <a:cs typeface="+mn-cs"/>
        </a:defRPr>
      </a:lvl7pPr>
      <a:lvl8pPr marL="3480322" algn="l" defTabSz="497190" rtl="0" eaLnBrk="1" latinLnBrk="0" hangingPunct="1">
        <a:defRPr sz="2000" kern="1200">
          <a:solidFill>
            <a:schemeClr val="tx1"/>
          </a:solidFill>
          <a:latin typeface="+mn-lt"/>
          <a:ea typeface="+mn-ea"/>
          <a:cs typeface="+mn-cs"/>
        </a:defRPr>
      </a:lvl8pPr>
      <a:lvl9pPr marL="3977510" algn="l" defTabSz="49719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b="1" dirty="0" smtClean="0">
              <a:solidFill>
                <a:schemeClr val="bg1"/>
              </a:solidFill>
              <a:latin typeface="Myriad Pro" panose="020B0503030403020204" pitchFamily="34" charset="0"/>
            </a:endParaRPr>
          </a:p>
          <a:p>
            <a:pPr marL="0" indent="0" algn="ctr">
              <a:buNone/>
            </a:pPr>
            <a:endParaRPr lang="en-US" b="1" dirty="0" smtClean="0">
              <a:solidFill>
                <a:schemeClr val="bg1"/>
              </a:solidFill>
              <a:latin typeface="Myriad Pro" panose="020B0503030403020204" pitchFamily="34" charset="0"/>
            </a:endParaRPr>
          </a:p>
          <a:p>
            <a:pPr marL="0" indent="0" algn="ctr">
              <a:buNone/>
            </a:pPr>
            <a:r>
              <a:rPr lang="en-US" b="1" dirty="0" smtClean="0">
                <a:solidFill>
                  <a:schemeClr val="bg1"/>
                </a:solidFill>
                <a:latin typeface="Myriad Pro" panose="020B0503030403020204" pitchFamily="34" charset="0"/>
              </a:rPr>
              <a:t>Donor Coordination Forum Meeting </a:t>
            </a:r>
          </a:p>
          <a:p>
            <a:pPr marL="0" indent="0">
              <a:buNone/>
            </a:pPr>
            <a:endParaRPr lang="en-US" dirty="0">
              <a:solidFill>
                <a:schemeClr val="bg1"/>
              </a:solidFill>
              <a:latin typeface="Myriad Pro" panose="020B0503030403020204" pitchFamily="34" charset="0"/>
            </a:endParaRPr>
          </a:p>
          <a:p>
            <a:pPr marL="0" indent="0">
              <a:buNone/>
            </a:pPr>
            <a:endParaRPr lang="en-US" dirty="0" smtClean="0">
              <a:solidFill>
                <a:schemeClr val="bg1"/>
              </a:solidFill>
              <a:latin typeface="Myriad Pro" panose="020B0503030403020204" pitchFamily="34" charset="0"/>
            </a:endParaRPr>
          </a:p>
          <a:p>
            <a:pPr marL="0" indent="0" algn="ctr">
              <a:buNone/>
            </a:pPr>
            <a:endParaRPr lang="en-US" dirty="0">
              <a:solidFill>
                <a:schemeClr val="bg1"/>
              </a:solidFill>
              <a:latin typeface="Myriad Pro" panose="020B0503030403020204" pitchFamily="34" charset="0"/>
            </a:endParaRPr>
          </a:p>
          <a:p>
            <a:pPr marL="0" indent="0" algn="ctr">
              <a:buNone/>
            </a:pPr>
            <a:r>
              <a:rPr lang="en-US" sz="2500" dirty="0" smtClean="0">
                <a:solidFill>
                  <a:schemeClr val="bg1"/>
                </a:solidFill>
                <a:latin typeface="Myriad Pro" panose="020B0503030403020204" pitchFamily="34" charset="0"/>
              </a:rPr>
              <a:t>Sarajevo </a:t>
            </a:r>
            <a:r>
              <a:rPr lang="en-US" sz="2500" smtClean="0">
                <a:solidFill>
                  <a:schemeClr val="bg1"/>
                </a:solidFill>
                <a:latin typeface="Myriad Pro" panose="020B0503030403020204" pitchFamily="34" charset="0"/>
              </a:rPr>
              <a:t>– Tuesday, </a:t>
            </a:r>
            <a:r>
              <a:rPr lang="en-US" sz="2500" dirty="0" smtClean="0">
                <a:solidFill>
                  <a:schemeClr val="bg1"/>
                </a:solidFill>
                <a:latin typeface="Myriad Pro" panose="020B0503030403020204" pitchFamily="34" charset="0"/>
              </a:rPr>
              <a:t>8</a:t>
            </a:r>
            <a:r>
              <a:rPr lang="en-US" sz="2500" baseline="30000" dirty="0" smtClean="0">
                <a:solidFill>
                  <a:schemeClr val="bg1"/>
                </a:solidFill>
                <a:latin typeface="Myriad Pro" panose="020B0503030403020204" pitchFamily="34" charset="0"/>
              </a:rPr>
              <a:t>th</a:t>
            </a:r>
            <a:r>
              <a:rPr lang="en-US" sz="2500" dirty="0" smtClean="0">
                <a:solidFill>
                  <a:schemeClr val="bg1"/>
                </a:solidFill>
                <a:latin typeface="Myriad Pro" panose="020B0503030403020204" pitchFamily="34" charset="0"/>
              </a:rPr>
              <a:t>  December 2015</a:t>
            </a:r>
          </a:p>
          <a:p>
            <a:pPr marL="0" indent="0" algn="ctr">
              <a:buNone/>
            </a:pPr>
            <a:r>
              <a:rPr lang="en-US" sz="2500" i="1" dirty="0" smtClean="0">
                <a:solidFill>
                  <a:schemeClr val="bg1"/>
                </a:solidFill>
                <a:latin typeface="Myriad Pro" panose="020B0503030403020204" pitchFamily="34" charset="0"/>
              </a:rPr>
              <a:t>Parliamentary Assembly Building </a:t>
            </a:r>
          </a:p>
        </p:txBody>
      </p:sp>
    </p:spTree>
    <p:extLst>
      <p:ext uri="{BB962C8B-B14F-4D97-AF65-F5344CB8AC3E}">
        <p14:creationId xmlns:p14="http://schemas.microsoft.com/office/powerpoint/2010/main" val="17830696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8619" y="1797995"/>
            <a:ext cx="9581444" cy="2580665"/>
          </a:xfrm>
        </p:spPr>
        <p:txBody>
          <a:bodyPr/>
          <a:lstStyle/>
          <a:p>
            <a:pPr algn="l"/>
            <a:r>
              <a:rPr lang="en-GB" sz="3600" b="1" dirty="0" smtClean="0">
                <a:solidFill>
                  <a:schemeClr val="bg1"/>
                </a:solidFill>
                <a:latin typeface="Myriad Pro" panose="020B0503030403020204" pitchFamily="34" charset="0"/>
              </a:rPr>
              <a:t/>
            </a:r>
            <a:br>
              <a:rPr lang="en-GB" sz="3600" b="1" dirty="0" smtClean="0">
                <a:solidFill>
                  <a:schemeClr val="bg1"/>
                </a:solidFill>
                <a:latin typeface="Myriad Pro" panose="020B0503030403020204" pitchFamily="34" charset="0"/>
              </a:rPr>
            </a:br>
            <a:r>
              <a:rPr lang="en-GB" sz="3600" b="1" dirty="0" smtClean="0">
                <a:solidFill>
                  <a:schemeClr val="bg1"/>
                </a:solidFill>
                <a:latin typeface="Myriad Pro" panose="020B0503030403020204" pitchFamily="34" charset="0"/>
              </a:rPr>
              <a:t>TB </a:t>
            </a:r>
            <a:r>
              <a:rPr lang="en-GB" sz="3600" b="1" dirty="0">
                <a:solidFill>
                  <a:schemeClr val="bg1"/>
                </a:solidFill>
                <a:latin typeface="Myriad Pro" panose="020B0503030403020204" pitchFamily="34" charset="0"/>
              </a:rPr>
              <a:t>and HIV programmes in BIH: </a:t>
            </a:r>
            <a:br>
              <a:rPr lang="en-GB" sz="3600" b="1" dirty="0">
                <a:solidFill>
                  <a:schemeClr val="bg1"/>
                </a:solidFill>
                <a:latin typeface="Myriad Pro" panose="020B0503030403020204" pitchFamily="34" charset="0"/>
              </a:rPr>
            </a:br>
            <a:r>
              <a:rPr lang="en-GB" sz="3600" b="1" dirty="0">
                <a:solidFill>
                  <a:schemeClr val="bg1"/>
                </a:solidFill>
                <a:latin typeface="Myriad Pro" panose="020B0503030403020204" pitchFamily="34" charset="0"/>
              </a:rPr>
              <a:t>status </a:t>
            </a:r>
            <a:r>
              <a:rPr lang="en-GB" sz="3600" b="1" dirty="0" smtClean="0">
                <a:solidFill>
                  <a:schemeClr val="bg1"/>
                </a:solidFill>
                <a:latin typeface="Myriad Pro" panose="020B0503030403020204" pitchFamily="34" charset="0"/>
              </a:rPr>
              <a:t>and </a:t>
            </a:r>
            <a:r>
              <a:rPr lang="en-GB" sz="3600" b="1" dirty="0">
                <a:solidFill>
                  <a:schemeClr val="bg1"/>
                </a:solidFill>
                <a:latin typeface="Myriad Pro" panose="020B0503030403020204" pitchFamily="34" charset="0"/>
              </a:rPr>
              <a:t>transition to national </a:t>
            </a:r>
            <a:r>
              <a:rPr lang="en-GB" sz="3600" b="1" dirty="0" smtClean="0">
                <a:solidFill>
                  <a:schemeClr val="bg1"/>
                </a:solidFill>
                <a:latin typeface="Myriad Pro" panose="020B0503030403020204" pitchFamily="34" charset="0"/>
              </a:rPr>
              <a:t>ownership</a:t>
            </a:r>
            <a:r>
              <a:rPr lang="en-GB" sz="3600" b="1" dirty="0" smtClean="0">
                <a:solidFill>
                  <a:schemeClr val="bg1"/>
                </a:solidFill>
              </a:rPr>
              <a:t/>
            </a:r>
            <a:br>
              <a:rPr lang="en-GB" sz="3600" b="1" dirty="0" smtClean="0">
                <a:solidFill>
                  <a:schemeClr val="bg1"/>
                </a:solidFill>
              </a:rPr>
            </a:br>
            <a:r>
              <a:rPr lang="en-GB" sz="3600" b="1" dirty="0" smtClean="0">
                <a:solidFill>
                  <a:schemeClr val="bg1"/>
                </a:solidFill>
              </a:rPr>
              <a:t/>
            </a:r>
            <a:br>
              <a:rPr lang="en-GB" sz="3600" b="1" dirty="0" smtClean="0">
                <a:solidFill>
                  <a:schemeClr val="bg1"/>
                </a:solidFill>
              </a:rPr>
            </a:br>
            <a:r>
              <a:rPr lang="en-GB" sz="3600" b="1" dirty="0">
                <a:solidFill>
                  <a:schemeClr val="bg1"/>
                </a:solidFill>
              </a:rPr>
              <a:t/>
            </a:r>
            <a:br>
              <a:rPr lang="en-GB" sz="3600" b="1" dirty="0">
                <a:solidFill>
                  <a:schemeClr val="bg1"/>
                </a:solidFill>
              </a:rPr>
            </a:br>
            <a:r>
              <a:rPr lang="en-GB" sz="3600" b="1" dirty="0">
                <a:solidFill>
                  <a:schemeClr val="bg1"/>
                </a:solidFill>
              </a:rPr>
              <a:t/>
            </a:r>
            <a:br>
              <a:rPr lang="en-GB" sz="3600" b="1" dirty="0">
                <a:solidFill>
                  <a:schemeClr val="bg1"/>
                </a:solidFill>
              </a:rPr>
            </a:br>
            <a:r>
              <a:rPr lang="en-US" sz="2500" dirty="0">
                <a:solidFill>
                  <a:schemeClr val="bg1"/>
                </a:solidFill>
                <a:latin typeface="Myriad Pro" panose="020B0503030403020204" pitchFamily="34" charset="0"/>
              </a:rPr>
              <a:t>Armin Sirco,</a:t>
            </a:r>
            <a:br>
              <a:rPr lang="en-US" sz="2500" dirty="0">
                <a:solidFill>
                  <a:schemeClr val="bg1"/>
                </a:solidFill>
                <a:latin typeface="Myriad Pro" panose="020B0503030403020204" pitchFamily="34" charset="0"/>
              </a:rPr>
            </a:br>
            <a:r>
              <a:rPr lang="en-US" sz="2500" dirty="0">
                <a:solidFill>
                  <a:schemeClr val="bg1"/>
                </a:solidFill>
                <a:latin typeface="Myriad Pro" panose="020B0503030403020204" pitchFamily="34" charset="0"/>
              </a:rPr>
              <a:t>Senior </a:t>
            </a:r>
            <a:r>
              <a:rPr lang="en-US" sz="2500" dirty="0" err="1">
                <a:solidFill>
                  <a:schemeClr val="bg1"/>
                </a:solidFill>
                <a:latin typeface="Myriad Pro" panose="020B0503030403020204" pitchFamily="34" charset="0"/>
              </a:rPr>
              <a:t>Programme</a:t>
            </a:r>
            <a:r>
              <a:rPr lang="en-US" sz="2500" dirty="0">
                <a:solidFill>
                  <a:schemeClr val="bg1"/>
                </a:solidFill>
                <a:latin typeface="Myriad Pro" panose="020B0503030403020204" pitchFamily="34" charset="0"/>
              </a:rPr>
              <a:t> Coordinator/Sector Leader for Social Inclusion and Democratic Governance</a:t>
            </a:r>
            <a:br>
              <a:rPr lang="en-US" sz="2500" dirty="0">
                <a:solidFill>
                  <a:schemeClr val="bg1"/>
                </a:solidFill>
                <a:latin typeface="Myriad Pro" panose="020B0503030403020204" pitchFamily="34" charset="0"/>
              </a:rPr>
            </a:br>
            <a:r>
              <a:rPr lang="en-US" sz="2500" dirty="0">
                <a:solidFill>
                  <a:schemeClr val="bg1"/>
                </a:solidFill>
                <a:latin typeface="Myriad Pro" panose="020B0503030403020204" pitchFamily="34" charset="0"/>
              </a:rPr>
              <a:t>UNDP </a:t>
            </a:r>
            <a:r>
              <a:rPr lang="en-US" sz="3600" dirty="0"/>
              <a:t/>
            </a:r>
            <a:br>
              <a:rPr lang="en-US" sz="3600" dirty="0"/>
            </a:br>
            <a:endParaRPr lang="en-US" sz="3600" i="1" dirty="0">
              <a:solidFill>
                <a:schemeClr val="bg1"/>
              </a:solidFill>
              <a:latin typeface="Algerian" panose="04020705040A02060702" pitchFamily="82" charset="0"/>
            </a:endParaRPr>
          </a:p>
        </p:txBody>
      </p:sp>
      <p:sp>
        <p:nvSpPr>
          <p:cNvPr id="3" name="Rectangle 2"/>
          <p:cNvSpPr/>
          <p:nvPr/>
        </p:nvSpPr>
        <p:spPr>
          <a:xfrm>
            <a:off x="3632200" y="1639600"/>
            <a:ext cx="3263321" cy="584775"/>
          </a:xfrm>
          <a:prstGeom prst="rect">
            <a:avLst/>
          </a:prstGeom>
        </p:spPr>
        <p:txBody>
          <a:bodyPr wrap="square">
            <a:spAutoFit/>
          </a:bodyPr>
          <a:lstStyle/>
          <a:p>
            <a:r>
              <a:rPr lang="bs-Latn-BA" sz="3200" dirty="0" smtClean="0">
                <a:solidFill>
                  <a:prstClr val="white"/>
                </a:solidFill>
                <a:ea typeface="+mj-ea"/>
                <a:cs typeface="+mj-cs"/>
              </a:rPr>
              <a:t>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28052"/>
            <a:ext cx="9785686" cy="1369606"/>
          </a:xfrm>
          <a:prstGeom prst="rect">
            <a:avLst/>
          </a:prstGeom>
        </p:spPr>
        <p:txBody>
          <a:bodyPr wrap="square">
            <a:spAutoFit/>
          </a:bodyPr>
          <a:lstStyle/>
          <a:p>
            <a:pPr marL="342900" indent="-342900">
              <a:buFont typeface="Arial" panose="020B0604020202020204" pitchFamily="34" charset="0"/>
              <a:buChar char="•"/>
            </a:pPr>
            <a:endParaRPr lang="bs-Latn-BA" sz="2300" b="1" dirty="0" smtClean="0">
              <a:solidFill>
                <a:srgbClr val="FFFF00"/>
              </a:solidFill>
            </a:endParaRPr>
          </a:p>
          <a:p>
            <a:r>
              <a:rPr lang="en-US" b="1" dirty="0" smtClean="0">
                <a:solidFill>
                  <a:schemeClr val="bg1"/>
                </a:solidFill>
              </a:rPr>
              <a:t>	</a:t>
            </a:r>
            <a:r>
              <a:rPr lang="en-US" b="1" dirty="0">
                <a:solidFill>
                  <a:schemeClr val="bg1"/>
                </a:solidFill>
              </a:rPr>
              <a:t/>
            </a:r>
            <a:br>
              <a:rPr lang="en-US" b="1" dirty="0">
                <a:solidFill>
                  <a:schemeClr val="bg1"/>
                </a:solidFill>
              </a:rPr>
            </a:br>
            <a:endParaRPr lang="bs-Latn-BA" b="1" dirty="0">
              <a:solidFill>
                <a:schemeClr val="bg1"/>
              </a:solidFill>
            </a:endParaRPr>
          </a:p>
          <a:p>
            <a:pPr marL="342900" indent="-342900">
              <a:buFont typeface="Arial" pitchFamily="34" charset="0"/>
              <a:buChar char="•"/>
            </a:pPr>
            <a:endParaRPr lang="bs-Latn-BA" dirty="0">
              <a:solidFill>
                <a:srgbClr val="FFFF00"/>
              </a:solidFill>
            </a:endParaRPr>
          </a:p>
        </p:txBody>
      </p:sp>
      <p:sp>
        <p:nvSpPr>
          <p:cNvPr id="2" name="Rectangle 1"/>
          <p:cNvSpPr/>
          <p:nvPr/>
        </p:nvSpPr>
        <p:spPr>
          <a:xfrm>
            <a:off x="469889" y="947605"/>
            <a:ext cx="7808871" cy="477054"/>
          </a:xfrm>
          <a:prstGeom prst="rect">
            <a:avLst/>
          </a:prstGeom>
        </p:spPr>
        <p:txBody>
          <a:bodyPr wrap="square">
            <a:spAutoFit/>
          </a:bodyPr>
          <a:lstStyle/>
          <a:p>
            <a:r>
              <a:rPr lang="en-GB" sz="2500" b="1" dirty="0">
                <a:solidFill>
                  <a:schemeClr val="bg1"/>
                </a:solidFill>
                <a:latin typeface="Myriad Pro" panose="020B0503030403020204" pitchFamily="34" charset="0"/>
              </a:rPr>
              <a:t>HIV/TB programme in brief</a:t>
            </a:r>
            <a:endParaRPr lang="en-US" sz="2500" b="1" dirty="0">
              <a:solidFill>
                <a:schemeClr val="bg1"/>
              </a:solidFill>
              <a:latin typeface="Myriad Pro" panose="020B0503030403020204" pitchFamily="34" charset="0"/>
            </a:endParaRPr>
          </a:p>
        </p:txBody>
      </p:sp>
      <p:sp>
        <p:nvSpPr>
          <p:cNvPr id="3" name="Rectangle 2"/>
          <p:cNvSpPr/>
          <p:nvPr/>
        </p:nvSpPr>
        <p:spPr>
          <a:xfrm>
            <a:off x="491592" y="1948169"/>
            <a:ext cx="9294094" cy="3785652"/>
          </a:xfrm>
          <a:prstGeom prst="rect">
            <a:avLst/>
          </a:prstGeom>
        </p:spPr>
        <p:txBody>
          <a:bodyPr wrap="square">
            <a:spAutoFit/>
          </a:bodyPr>
          <a:lstStyle/>
          <a:p>
            <a:pPr marL="342900" indent="-342900" algn="just">
              <a:buFont typeface="Arial" panose="020B0604020202020204" pitchFamily="34" charset="0"/>
              <a:buChar char="•"/>
            </a:pPr>
            <a:r>
              <a:rPr lang="en-US" dirty="0">
                <a:solidFill>
                  <a:schemeClr val="bg1"/>
                </a:solidFill>
                <a:latin typeface="Myriad Pro" panose="020B0503030403020204" pitchFamily="34" charset="0"/>
              </a:rPr>
              <a:t>Since 2006 the Global Fund to Fight AIDS, Tuberculosis and Malaria (GFATM) has invested US$ 60 million in BiH Tuberculosis and HIV/AIDS programs through the four </a:t>
            </a:r>
            <a:r>
              <a:rPr lang="en-US" dirty="0" smtClean="0">
                <a:solidFill>
                  <a:schemeClr val="bg1"/>
                </a:solidFill>
                <a:latin typeface="Myriad Pro" panose="020B0503030403020204" pitchFamily="34" charset="0"/>
              </a:rPr>
              <a:t>grants</a:t>
            </a:r>
          </a:p>
          <a:p>
            <a:pPr algn="just"/>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US" dirty="0">
                <a:solidFill>
                  <a:schemeClr val="bg1"/>
                </a:solidFill>
                <a:latin typeface="Myriad Pro" panose="020B0503030403020204" pitchFamily="34" charset="0"/>
              </a:rPr>
              <a:t>UNDP, Primary Recipient for all four grants plus Sub recipients: Public Health Institute in Federation of Bosnia and Herzegovina, Public Health Institute in </a:t>
            </a:r>
            <a:r>
              <a:rPr lang="en-US" dirty="0" err="1">
                <a:solidFill>
                  <a:schemeClr val="bg1"/>
                </a:solidFill>
                <a:latin typeface="Myriad Pro" panose="020B0503030403020204" pitchFamily="34" charset="0"/>
              </a:rPr>
              <a:t>Republika</a:t>
            </a:r>
            <a:r>
              <a:rPr lang="en-US" dirty="0">
                <a:solidFill>
                  <a:schemeClr val="bg1"/>
                </a:solidFill>
                <a:latin typeface="Myriad Pro" panose="020B0503030403020204" pitchFamily="34" charset="0"/>
              </a:rPr>
              <a:t> </a:t>
            </a:r>
            <a:r>
              <a:rPr lang="en-US" dirty="0" err="1">
                <a:solidFill>
                  <a:schemeClr val="bg1"/>
                </a:solidFill>
                <a:latin typeface="Myriad Pro" panose="020B0503030403020204" pitchFamily="34" charset="0"/>
              </a:rPr>
              <a:t>Srpska</a:t>
            </a:r>
            <a:r>
              <a:rPr lang="en-US" dirty="0">
                <a:solidFill>
                  <a:schemeClr val="bg1"/>
                </a:solidFill>
                <a:latin typeface="Myriad Pro" panose="020B0503030403020204" pitchFamily="34" charset="0"/>
              </a:rPr>
              <a:t>, nine NGOs for HIV </a:t>
            </a:r>
            <a:r>
              <a:rPr lang="en-US" dirty="0" smtClean="0">
                <a:solidFill>
                  <a:schemeClr val="bg1"/>
                </a:solidFill>
                <a:latin typeface="Myriad Pro" panose="020B0503030403020204" pitchFamily="34" charset="0"/>
              </a:rPr>
              <a:t>and </a:t>
            </a:r>
            <a:r>
              <a:rPr lang="en-US" dirty="0">
                <a:solidFill>
                  <a:schemeClr val="bg1"/>
                </a:solidFill>
                <a:latin typeface="Myriad Pro" panose="020B0503030403020204" pitchFamily="34" charset="0"/>
              </a:rPr>
              <a:t>six NGOs for TB </a:t>
            </a:r>
            <a:r>
              <a:rPr lang="en-US" dirty="0" err="1" smtClean="0">
                <a:solidFill>
                  <a:schemeClr val="bg1"/>
                </a:solidFill>
                <a:latin typeface="Myriad Pro" panose="020B0503030403020204" pitchFamily="34" charset="0"/>
              </a:rPr>
              <a:t>Programme</a:t>
            </a:r>
            <a:endParaRPr lang="en-US" dirty="0" smtClean="0">
              <a:solidFill>
                <a:schemeClr val="bg1"/>
              </a:solidFill>
              <a:latin typeface="Myriad Pro" panose="020B0503030403020204" pitchFamily="34" charset="0"/>
            </a:endParaRPr>
          </a:p>
          <a:p>
            <a:pPr marL="34290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US" dirty="0">
                <a:solidFill>
                  <a:schemeClr val="bg1"/>
                </a:solidFill>
                <a:latin typeface="Myriad Pro" panose="020B0503030403020204" pitchFamily="34" charset="0"/>
              </a:rPr>
              <a:t>The executive body of the </a:t>
            </a:r>
            <a:r>
              <a:rPr lang="en-US" dirty="0" err="1">
                <a:solidFill>
                  <a:schemeClr val="bg1"/>
                </a:solidFill>
                <a:latin typeface="Myriad Pro" panose="020B0503030403020204" pitchFamily="34" charset="0"/>
              </a:rPr>
              <a:t>programmes’</a:t>
            </a:r>
            <a:r>
              <a:rPr lang="en-US" dirty="0">
                <a:solidFill>
                  <a:schemeClr val="bg1"/>
                </a:solidFill>
                <a:latin typeface="Myriad Pro" panose="020B0503030403020204" pitchFamily="34" charset="0"/>
              </a:rPr>
              <a:t> implementation is Country Cooperation Mechanism, </a:t>
            </a:r>
            <a:r>
              <a:rPr lang="en-US" dirty="0" smtClean="0">
                <a:solidFill>
                  <a:schemeClr val="bg1"/>
                </a:solidFill>
                <a:latin typeface="Myriad Pro" panose="020B0503030403020204" pitchFamily="34" charset="0"/>
              </a:rPr>
              <a:t>CCM</a:t>
            </a:r>
          </a:p>
          <a:p>
            <a:pPr marL="34290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US" dirty="0">
                <a:solidFill>
                  <a:schemeClr val="bg1"/>
                </a:solidFill>
                <a:latin typeface="Myriad Pro" panose="020B0503030403020204" pitchFamily="34" charset="0"/>
              </a:rPr>
              <a:t>HIV </a:t>
            </a:r>
            <a:r>
              <a:rPr lang="en-US" dirty="0" err="1">
                <a:solidFill>
                  <a:schemeClr val="bg1"/>
                </a:solidFill>
                <a:latin typeface="Myriad Pro" panose="020B0503030403020204" pitchFamily="34" charset="0"/>
              </a:rPr>
              <a:t>programme</a:t>
            </a:r>
            <a:r>
              <a:rPr lang="en-US" dirty="0">
                <a:solidFill>
                  <a:schemeClr val="bg1"/>
                </a:solidFill>
                <a:latin typeface="Myriad Pro" panose="020B0503030403020204" pitchFamily="34" charset="0"/>
              </a:rPr>
              <a:t> focus on prevention, TB on treatment</a:t>
            </a:r>
          </a:p>
        </p:txBody>
      </p:sp>
    </p:spTree>
    <p:extLst>
      <p:ext uri="{BB962C8B-B14F-4D97-AF65-F5344CB8AC3E}">
        <p14:creationId xmlns:p14="http://schemas.microsoft.com/office/powerpoint/2010/main" val="41869850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88690"/>
            <a:ext cx="9655277" cy="477054"/>
          </a:xfrm>
          <a:prstGeom prst="rect">
            <a:avLst/>
          </a:prstGeom>
          <a:noFill/>
        </p:spPr>
        <p:txBody>
          <a:bodyPr wrap="square" rtlCol="0">
            <a:spAutoFit/>
          </a:bodyPr>
          <a:lstStyle/>
          <a:p>
            <a:r>
              <a:rPr lang="en-US" dirty="0" smtClean="0">
                <a:solidFill>
                  <a:schemeClr val="bg1"/>
                </a:solidFill>
              </a:rPr>
              <a:t>	</a:t>
            </a:r>
            <a:r>
              <a:rPr lang="en-US" sz="2500" b="1" dirty="0" smtClean="0">
                <a:solidFill>
                  <a:schemeClr val="bg1"/>
                </a:solidFill>
                <a:latin typeface="Myriad Pro" panose="020B0503030403020204" pitchFamily="34" charset="0"/>
              </a:rPr>
              <a:t>Key </a:t>
            </a:r>
            <a:r>
              <a:rPr lang="en-US" sz="2500" b="1" dirty="0">
                <a:solidFill>
                  <a:schemeClr val="bg1"/>
                </a:solidFill>
                <a:latin typeface="Myriad Pro" panose="020B0503030403020204" pitchFamily="34" charset="0"/>
              </a:rPr>
              <a:t>achievements </a:t>
            </a:r>
            <a:endParaRPr lang="en-US" sz="2500" b="1" dirty="0" smtClean="0">
              <a:solidFill>
                <a:schemeClr val="bg1"/>
              </a:solidFill>
              <a:latin typeface="Myriad Pro" panose="020B0503030403020204" pitchFamily="34" charset="0"/>
            </a:endParaRPr>
          </a:p>
        </p:txBody>
      </p:sp>
      <p:sp>
        <p:nvSpPr>
          <p:cNvPr id="4" name="Rectangle 3"/>
          <p:cNvSpPr/>
          <p:nvPr/>
        </p:nvSpPr>
        <p:spPr>
          <a:xfrm>
            <a:off x="626653" y="2203231"/>
            <a:ext cx="9028624" cy="3477875"/>
          </a:xfrm>
          <a:prstGeom prst="rect">
            <a:avLst/>
          </a:prstGeom>
        </p:spPr>
        <p:txBody>
          <a:bodyPr wrap="square">
            <a:spAutoFit/>
          </a:bodyPr>
          <a:lstStyle/>
          <a:p>
            <a:pPr marL="342900" lvl="0" indent="-342900" algn="just">
              <a:buFont typeface="Arial" panose="020B0604020202020204" pitchFamily="34" charset="0"/>
              <a:buChar char="•"/>
            </a:pPr>
            <a:r>
              <a:rPr lang="en-US" dirty="0">
                <a:solidFill>
                  <a:schemeClr val="bg1"/>
                </a:solidFill>
                <a:latin typeface="Myriad Pro" panose="020B0503030403020204" pitchFamily="34" charset="0"/>
              </a:rPr>
              <a:t>Bosnia and Herzegovina has the lowest HIV prevalence in the region:  &gt; BiH 7‰ i.e. 7 infected persons out of 100,000 people. E.g. Serbia 28‰, Croatia 27‰ and Montenegro 20 </a:t>
            </a:r>
            <a:r>
              <a:rPr lang="en-US" dirty="0" smtClean="0">
                <a:solidFill>
                  <a:schemeClr val="bg1"/>
                </a:solidFill>
                <a:latin typeface="Myriad Pro" panose="020B0503030403020204" pitchFamily="34" charset="0"/>
              </a:rPr>
              <a:t>‰…</a:t>
            </a:r>
          </a:p>
          <a:p>
            <a:pPr marL="342900" lvl="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lvl="0" indent="-342900" algn="just">
              <a:buFont typeface="Arial" panose="020B0604020202020204" pitchFamily="34" charset="0"/>
              <a:buChar char="•"/>
            </a:pPr>
            <a:r>
              <a:rPr lang="en-US" dirty="0">
                <a:solidFill>
                  <a:schemeClr val="bg1"/>
                </a:solidFill>
                <a:latin typeface="Myriad Pro" panose="020B0503030403020204" pitchFamily="34" charset="0"/>
              </a:rPr>
              <a:t>Decreased number of TB patients in BiH from 2372 in 2007 to 1190 in 2014 (50%). TB </a:t>
            </a:r>
            <a:r>
              <a:rPr lang="en-US" dirty="0" err="1">
                <a:solidFill>
                  <a:schemeClr val="bg1"/>
                </a:solidFill>
                <a:latin typeface="Myriad Pro" panose="020B0503030403020204" pitchFamily="34" charset="0"/>
              </a:rPr>
              <a:t>programme</a:t>
            </a:r>
            <a:r>
              <a:rPr lang="en-US" dirty="0">
                <a:solidFill>
                  <a:schemeClr val="bg1"/>
                </a:solidFill>
                <a:latin typeface="Myriad Pro" panose="020B0503030403020204" pitchFamily="34" charset="0"/>
              </a:rPr>
              <a:t> established state of the art treatment infrastructure (wards, labs etc</a:t>
            </a:r>
            <a:r>
              <a:rPr lang="en-US" dirty="0" smtClean="0">
                <a:solidFill>
                  <a:schemeClr val="bg1"/>
                </a:solidFill>
                <a:latin typeface="Myriad Pro" panose="020B0503030403020204" pitchFamily="34" charset="0"/>
              </a:rPr>
              <a:t>.)</a:t>
            </a:r>
          </a:p>
          <a:p>
            <a:pPr marL="342900" lvl="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lvl="0" indent="-342900" algn="just">
              <a:buFont typeface="Arial" panose="020B0604020202020204" pitchFamily="34" charset="0"/>
              <a:buChar char="•"/>
            </a:pPr>
            <a:r>
              <a:rPr lang="en-US" dirty="0" smtClean="0">
                <a:solidFill>
                  <a:schemeClr val="bg1"/>
                </a:solidFill>
                <a:latin typeface="Myriad Pro" panose="020B0503030403020204" pitchFamily="34" charset="0"/>
              </a:rPr>
              <a:t>Ten </a:t>
            </a:r>
            <a:r>
              <a:rPr lang="en-US" dirty="0" err="1">
                <a:solidFill>
                  <a:schemeClr val="bg1"/>
                </a:solidFill>
                <a:latin typeface="Myriad Pro" panose="020B0503030403020204" pitchFamily="34" charset="0"/>
              </a:rPr>
              <a:t>centres</a:t>
            </a:r>
            <a:r>
              <a:rPr lang="en-US" dirty="0">
                <a:solidFill>
                  <a:schemeClr val="bg1"/>
                </a:solidFill>
                <a:latin typeface="Myriad Pro" panose="020B0503030403020204" pitchFamily="34" charset="0"/>
              </a:rPr>
              <a:t> for Opioid Substitution Therapy have been established by HIV </a:t>
            </a:r>
            <a:r>
              <a:rPr lang="en-US" dirty="0" err="1">
                <a:solidFill>
                  <a:schemeClr val="bg1"/>
                </a:solidFill>
                <a:latin typeface="Myriad Pro" panose="020B0503030403020204" pitchFamily="34" charset="0"/>
              </a:rPr>
              <a:t>programme</a:t>
            </a:r>
            <a:r>
              <a:rPr lang="en-US" dirty="0">
                <a:solidFill>
                  <a:schemeClr val="bg1"/>
                </a:solidFill>
                <a:latin typeface="Myriad Pro" panose="020B0503030403020204" pitchFamily="34" charset="0"/>
              </a:rPr>
              <a:t> in last decade. Currently,  some 1250 clients are on OST treatment throughout BiH.</a:t>
            </a:r>
          </a:p>
        </p:txBody>
      </p:sp>
    </p:spTree>
    <p:extLst>
      <p:ext uri="{BB962C8B-B14F-4D97-AF65-F5344CB8AC3E}">
        <p14:creationId xmlns:p14="http://schemas.microsoft.com/office/powerpoint/2010/main" val="3749022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77385" y="4973316"/>
            <a:ext cx="9944259" cy="1015663"/>
          </a:xfrm>
          <a:prstGeom prst="rect">
            <a:avLst/>
          </a:prstGeom>
        </p:spPr>
        <p:txBody>
          <a:bodyPr wrap="square">
            <a:spAutoFit/>
          </a:bodyPr>
          <a:lstStyle/>
          <a:p>
            <a:endParaRPr lang="en-US" dirty="0">
              <a:solidFill>
                <a:schemeClr val="bg1"/>
              </a:solidFill>
            </a:endParaRPr>
          </a:p>
          <a:p>
            <a:endParaRPr lang="en-US" dirty="0">
              <a:solidFill>
                <a:schemeClr val="bg1"/>
              </a:solidFill>
            </a:endParaRPr>
          </a:p>
          <a:p>
            <a:endParaRPr lang="en-US" dirty="0"/>
          </a:p>
        </p:txBody>
      </p:sp>
      <p:sp>
        <p:nvSpPr>
          <p:cNvPr id="5" name="Rectangle 4"/>
          <p:cNvSpPr/>
          <p:nvPr/>
        </p:nvSpPr>
        <p:spPr>
          <a:xfrm>
            <a:off x="681335" y="661189"/>
            <a:ext cx="574196" cy="707886"/>
          </a:xfrm>
          <a:prstGeom prst="rect">
            <a:avLst/>
          </a:prstGeom>
        </p:spPr>
        <p:txBody>
          <a:bodyPr wrap="none">
            <a:spAutoFit/>
          </a:bodyPr>
          <a:lstStyle/>
          <a:p>
            <a:r>
              <a:rPr lang="en-US" sz="4000" dirty="0">
                <a:solidFill>
                  <a:schemeClr val="bg1"/>
                </a:solidFill>
              </a:rPr>
              <a:t>...</a:t>
            </a:r>
          </a:p>
        </p:txBody>
      </p:sp>
      <p:sp>
        <p:nvSpPr>
          <p:cNvPr id="6" name="Rectangle 5"/>
          <p:cNvSpPr/>
          <p:nvPr/>
        </p:nvSpPr>
        <p:spPr>
          <a:xfrm>
            <a:off x="604377" y="2772581"/>
            <a:ext cx="9198384" cy="1323439"/>
          </a:xfrm>
          <a:prstGeom prst="rect">
            <a:avLst/>
          </a:prstGeom>
        </p:spPr>
        <p:txBody>
          <a:bodyPr wrap="square">
            <a:spAutoFit/>
          </a:bodyPr>
          <a:lstStyle/>
          <a:p>
            <a:pPr algn="just"/>
            <a:r>
              <a:rPr lang="en-GB" dirty="0">
                <a:solidFill>
                  <a:schemeClr val="bg1"/>
                </a:solidFill>
                <a:latin typeface="Myriad Pro" panose="020B0503030403020204" pitchFamily="34" charset="0"/>
              </a:rPr>
              <a:t>Today, this country has facilities, knowledge and mechanisms to not only effectively fight both diseases, but the facilities that could serve as regional reference centres, further capitalizing on substantial investments that have been provided through the Global Fund.</a:t>
            </a:r>
            <a:endParaRPr lang="en-US" dirty="0">
              <a:solidFill>
                <a:schemeClr val="bg1"/>
              </a:solidFill>
              <a:latin typeface="Myriad Pro" panose="020B0503030403020204" pitchFamily="34" charset="0"/>
            </a:endParaRPr>
          </a:p>
        </p:txBody>
      </p:sp>
    </p:spTree>
    <p:extLst>
      <p:ext uri="{BB962C8B-B14F-4D97-AF65-F5344CB8AC3E}">
        <p14:creationId xmlns:p14="http://schemas.microsoft.com/office/powerpoint/2010/main" val="29584705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48804" y="1273217"/>
            <a:ext cx="2202206" cy="477054"/>
          </a:xfrm>
          <a:prstGeom prst="rect">
            <a:avLst/>
          </a:prstGeom>
        </p:spPr>
        <p:txBody>
          <a:bodyPr wrap="none">
            <a:spAutoFit/>
          </a:bodyPr>
          <a:lstStyle/>
          <a:p>
            <a:r>
              <a:rPr lang="en-GB" sz="2500" b="1" dirty="0">
                <a:solidFill>
                  <a:schemeClr val="bg1"/>
                </a:solidFill>
                <a:latin typeface="Myriad Pro" panose="020B0503030403020204" pitchFamily="34" charset="0"/>
              </a:rPr>
              <a:t>Current status</a:t>
            </a:r>
            <a:endParaRPr lang="en-US" sz="2500" b="1" dirty="0">
              <a:solidFill>
                <a:schemeClr val="bg1"/>
              </a:solidFill>
              <a:latin typeface="Myriad Pro" panose="020B0503030403020204" pitchFamily="34" charset="0"/>
            </a:endParaRPr>
          </a:p>
        </p:txBody>
      </p:sp>
      <p:sp>
        <p:nvSpPr>
          <p:cNvPr id="3" name="Rectangle 2"/>
          <p:cNvSpPr/>
          <p:nvPr/>
        </p:nvSpPr>
        <p:spPr>
          <a:xfrm>
            <a:off x="560314" y="2219469"/>
            <a:ext cx="9075299" cy="2554545"/>
          </a:xfrm>
          <a:prstGeom prst="rect">
            <a:avLst/>
          </a:prstGeom>
        </p:spPr>
        <p:txBody>
          <a:bodyPr wrap="square">
            <a:spAutoFit/>
          </a:bodyPr>
          <a:lstStyle/>
          <a:p>
            <a:pPr marL="342900" indent="-342900" algn="just">
              <a:buFont typeface="Arial" panose="020B0604020202020204" pitchFamily="34" charset="0"/>
              <a:buChar char="•"/>
            </a:pPr>
            <a:r>
              <a:rPr lang="en-US" dirty="0">
                <a:solidFill>
                  <a:schemeClr val="bg1"/>
                </a:solidFill>
                <a:latin typeface="Myriad Pro" panose="020B0503030403020204" pitchFamily="34" charset="0"/>
              </a:rPr>
              <a:t>The Country Coordinating Mechanism (CCM) with support of UNDP developed the Transition Plans for sustainability of HIV and TB Programs in BiH after GFATM departure in late 2016</a:t>
            </a:r>
          </a:p>
          <a:p>
            <a:pPr marL="34290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As opposed to </a:t>
            </a:r>
            <a:r>
              <a:rPr lang="en-GB" dirty="0" smtClean="0">
                <a:solidFill>
                  <a:schemeClr val="bg1"/>
                </a:solidFill>
                <a:latin typeface="Myriad Pro" panose="020B0503030403020204" pitchFamily="34" charset="0"/>
              </a:rPr>
              <a:t>substantial </a:t>
            </a:r>
            <a:r>
              <a:rPr lang="en-GB" dirty="0">
                <a:solidFill>
                  <a:schemeClr val="bg1"/>
                </a:solidFill>
                <a:latin typeface="Myriad Pro" panose="020B0503030403020204" pitchFamily="34" charset="0"/>
              </a:rPr>
              <a:t>funds allocated for both programmes over the last nine years which averaged at 7 mill$ yearly, BIH would need around 3mill $ to ensure sustainability. Given the budgetary situation and other priorities BIH may have serious problems ensuring it</a:t>
            </a:r>
            <a:endParaRPr lang="en-US" dirty="0">
              <a:solidFill>
                <a:schemeClr val="bg1"/>
              </a:solidFill>
              <a:latin typeface="Myriad Pro" panose="020B0503030403020204" pitchFamily="34" charset="0"/>
            </a:endParaRPr>
          </a:p>
        </p:txBody>
      </p:sp>
    </p:spTree>
    <p:extLst>
      <p:ext uri="{BB962C8B-B14F-4D97-AF65-F5344CB8AC3E}">
        <p14:creationId xmlns:p14="http://schemas.microsoft.com/office/powerpoint/2010/main" val="8435543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9487" y="1057889"/>
            <a:ext cx="2800126" cy="477054"/>
          </a:xfrm>
          <a:prstGeom prst="rect">
            <a:avLst/>
          </a:prstGeom>
        </p:spPr>
        <p:txBody>
          <a:bodyPr wrap="none">
            <a:spAutoFit/>
          </a:bodyPr>
          <a:lstStyle/>
          <a:p>
            <a:r>
              <a:rPr lang="en-GB" sz="2500" b="1" dirty="0">
                <a:solidFill>
                  <a:schemeClr val="bg1"/>
                </a:solidFill>
                <a:latin typeface="Myriad Pro" panose="020B0503030403020204" pitchFamily="34" charset="0"/>
              </a:rPr>
              <a:t>Future, challenges</a:t>
            </a:r>
            <a:endParaRPr lang="en-US" sz="2500" b="1" dirty="0">
              <a:solidFill>
                <a:schemeClr val="bg1"/>
              </a:solidFill>
              <a:latin typeface="Myriad Pro" panose="020B0503030403020204" pitchFamily="34" charset="0"/>
            </a:endParaRPr>
          </a:p>
        </p:txBody>
      </p:sp>
      <p:sp>
        <p:nvSpPr>
          <p:cNvPr id="3" name="Rectangle 2"/>
          <p:cNvSpPr/>
          <p:nvPr/>
        </p:nvSpPr>
        <p:spPr>
          <a:xfrm>
            <a:off x="679487" y="1936300"/>
            <a:ext cx="8936461" cy="3477875"/>
          </a:xfrm>
          <a:prstGeom prst="rect">
            <a:avLst/>
          </a:prstGeom>
        </p:spPr>
        <p:txBody>
          <a:bodyPr wrap="square">
            <a:spAutoFit/>
          </a:bodyPr>
          <a:lstStyle/>
          <a:p>
            <a:pPr marL="342900" indent="-342900" algn="just">
              <a:buFont typeface="Arial" panose="020B0604020202020204" pitchFamily="34" charset="0"/>
              <a:buChar char="•"/>
            </a:pPr>
            <a:r>
              <a:rPr lang="en-GB" dirty="0">
                <a:solidFill>
                  <a:schemeClr val="bg1"/>
                </a:solidFill>
                <a:latin typeface="Myriad Pro" panose="020B0503030403020204" pitchFamily="34" charset="0"/>
              </a:rPr>
              <a:t>The risk of not ensuring funds for post GF period may be too high and can backfire with an increase of both TB and HIV incidence as was the case in some countries after GF’s pull-out. </a:t>
            </a:r>
            <a:endParaRPr lang="en-GB" dirty="0" smtClean="0">
              <a:solidFill>
                <a:schemeClr val="bg1"/>
              </a:solidFill>
              <a:latin typeface="Myriad Pro" panose="020B0503030403020204" pitchFamily="34" charset="0"/>
            </a:endParaRPr>
          </a:p>
          <a:p>
            <a:pPr marL="342900" indent="-342900" algn="just">
              <a:buFont typeface="Arial" panose="020B0604020202020204" pitchFamily="34" charset="0"/>
              <a:buChar char="•"/>
            </a:pPr>
            <a:endParaRPr lang="en-GB"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E.G. Romania: tenfold increase of HIV infections after pull out of GF in 2010. From 12 – 129 annually! </a:t>
            </a:r>
            <a:endParaRPr lang="en-GB" dirty="0" smtClean="0">
              <a:solidFill>
                <a:schemeClr val="bg1"/>
              </a:solidFill>
              <a:latin typeface="Myriad Pro" panose="020B0503030403020204" pitchFamily="34" charset="0"/>
            </a:endParaRPr>
          </a:p>
          <a:p>
            <a:pPr marL="342900" indent="-342900" algn="just">
              <a:buFont typeface="Arial" panose="020B0604020202020204" pitchFamily="34" charset="0"/>
              <a:buChar char="•"/>
            </a:pPr>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Discouraging trends- migrations, illegal drugs, </a:t>
            </a:r>
            <a:r>
              <a:rPr lang="en-GB" dirty="0" smtClean="0">
                <a:solidFill>
                  <a:schemeClr val="bg1"/>
                </a:solidFill>
                <a:latin typeface="Myriad Pro" panose="020B0503030403020204" pitchFamily="34" charset="0"/>
              </a:rPr>
              <a:t>borders</a:t>
            </a:r>
          </a:p>
          <a:p>
            <a:pPr algn="just"/>
            <a:endParaRPr lang="en-GB"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More pressure expected once Croatia joins the Schengen regime border management etc.</a:t>
            </a:r>
            <a:endParaRPr lang="en-US" dirty="0">
              <a:solidFill>
                <a:schemeClr val="bg1"/>
              </a:solidFill>
              <a:latin typeface="Myriad Pro" panose="020B0503030403020204" pitchFamily="34" charset="0"/>
            </a:endParaRPr>
          </a:p>
        </p:txBody>
      </p:sp>
    </p:spTree>
    <p:extLst>
      <p:ext uri="{BB962C8B-B14F-4D97-AF65-F5344CB8AC3E}">
        <p14:creationId xmlns:p14="http://schemas.microsoft.com/office/powerpoint/2010/main" val="1454173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8803" y="769345"/>
            <a:ext cx="2600071" cy="477054"/>
          </a:xfrm>
          <a:prstGeom prst="rect">
            <a:avLst/>
          </a:prstGeom>
        </p:spPr>
        <p:txBody>
          <a:bodyPr wrap="none">
            <a:spAutoFit/>
          </a:bodyPr>
          <a:lstStyle/>
          <a:p>
            <a:r>
              <a:rPr lang="en-GB" sz="2500" b="1" dirty="0">
                <a:solidFill>
                  <a:schemeClr val="bg1"/>
                </a:solidFill>
                <a:latin typeface="Myriad Pro" panose="020B0503030403020204" pitchFamily="34" charset="0"/>
              </a:rPr>
              <a:t>What UNDP does</a:t>
            </a:r>
            <a:endParaRPr lang="en-US" sz="2500" b="1" dirty="0">
              <a:solidFill>
                <a:schemeClr val="bg1"/>
              </a:solidFill>
              <a:latin typeface="Myriad Pro" panose="020B0503030403020204" pitchFamily="34" charset="0"/>
            </a:endParaRPr>
          </a:p>
        </p:txBody>
      </p:sp>
      <p:sp>
        <p:nvSpPr>
          <p:cNvPr id="3" name="Rectangle 2"/>
          <p:cNvSpPr/>
          <p:nvPr/>
        </p:nvSpPr>
        <p:spPr>
          <a:xfrm>
            <a:off x="642325" y="1924952"/>
            <a:ext cx="8835972" cy="3477875"/>
          </a:xfrm>
          <a:prstGeom prst="rect">
            <a:avLst/>
          </a:prstGeom>
        </p:spPr>
        <p:txBody>
          <a:bodyPr wrap="square">
            <a:spAutoFit/>
          </a:bodyPr>
          <a:lstStyle/>
          <a:p>
            <a:pPr marL="342900" indent="-342900" algn="just">
              <a:buFont typeface="Arial" panose="020B0604020202020204" pitchFamily="34" charset="0"/>
              <a:buChar char="•"/>
            </a:pPr>
            <a:r>
              <a:rPr lang="en-GB" dirty="0">
                <a:solidFill>
                  <a:schemeClr val="bg1"/>
                </a:solidFill>
                <a:latin typeface="Myriad Pro" panose="020B0503030403020204" pitchFamily="34" charset="0"/>
              </a:rPr>
              <a:t>UNDP is committed to continuing support to BIH in combating HIV and TB  as per the approved Transition Plans and will seek with its partners in BIH the alternative sources of funding for activities of particular importance for the country. </a:t>
            </a:r>
          </a:p>
          <a:p>
            <a:pPr marL="342900" indent="-342900" algn="just">
              <a:buFont typeface="Arial" panose="020B0604020202020204" pitchFamily="34" charset="0"/>
              <a:buChar char="•"/>
            </a:pPr>
            <a:endParaRPr lang="en-GB"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Once such activity is harm reduction i.e. further support to centres for Opioid Substitution Therapy especially given the drug challenge</a:t>
            </a:r>
            <a:endParaRPr lang="en-US" dirty="0">
              <a:solidFill>
                <a:schemeClr val="bg1"/>
              </a:solidFill>
              <a:latin typeface="Myriad Pro" panose="020B0503030403020204" pitchFamily="34" charset="0"/>
            </a:endParaRPr>
          </a:p>
          <a:p>
            <a:pPr algn="just"/>
            <a:endParaRPr lang="en-US" dirty="0">
              <a:solidFill>
                <a:schemeClr val="bg1"/>
              </a:solidFill>
              <a:latin typeface="Myriad Pro" panose="020B0503030403020204" pitchFamily="34" charset="0"/>
            </a:endParaRPr>
          </a:p>
          <a:p>
            <a:pPr marL="342900" indent="-342900" algn="just">
              <a:buFont typeface="Arial" panose="020B0604020202020204" pitchFamily="34" charset="0"/>
              <a:buChar char="•"/>
            </a:pPr>
            <a:r>
              <a:rPr lang="en-GB" dirty="0">
                <a:solidFill>
                  <a:schemeClr val="bg1"/>
                </a:solidFill>
                <a:latin typeface="Myriad Pro" panose="020B0503030403020204" pitchFamily="34" charset="0"/>
              </a:rPr>
              <a:t>To that end UNDP works with UNODC in developing a comprehensive programme aiming at reducing the harmful impact of drug sales, use and dependence in BIH</a:t>
            </a:r>
            <a:endParaRPr lang="en-US" dirty="0">
              <a:solidFill>
                <a:schemeClr val="bg1"/>
              </a:solidFill>
              <a:latin typeface="Myriad Pro" panose="020B0503030403020204" pitchFamily="34" charset="0"/>
            </a:endParaRPr>
          </a:p>
        </p:txBody>
      </p:sp>
    </p:spTree>
    <p:extLst>
      <p:ext uri="{BB962C8B-B14F-4D97-AF65-F5344CB8AC3E}">
        <p14:creationId xmlns:p14="http://schemas.microsoft.com/office/powerpoint/2010/main" val="20483725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17C83A99151424DA79126A3F237DF08" ma:contentTypeVersion="0" ma:contentTypeDescription="Create a new document." ma:contentTypeScope="" ma:versionID="83e794782d7d4dbd2f59039149d5c1cf">
  <xsd:schema xmlns:xsd="http://www.w3.org/2001/XMLSchema" xmlns:p="http://schemas.microsoft.com/office/2006/metadata/properties" targetNamespace="http://schemas.microsoft.com/office/2006/metadata/properties" ma:root="true" ma:fieldsID="46ce51841bcaebe75ae25adb2fb3cbe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5395A07-0761-4751-BA8C-8805881870D5}">
  <ds:schemaRefs>
    <ds:schemaRef ds:uri="http://schemas.microsoft.com/sharepoint/v3/contenttype/forms"/>
  </ds:schemaRefs>
</ds:datastoreItem>
</file>

<file path=customXml/itemProps2.xml><?xml version="1.0" encoding="utf-8"?>
<ds:datastoreItem xmlns:ds="http://schemas.openxmlformats.org/officeDocument/2006/customXml" ds:itemID="{6F5319ED-6809-485B-8A22-8D4EB34441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45331B3-98AE-49A4-B7AB-77D4DA58BCF7}">
  <ds:schemaRefs>
    <ds:schemaRef ds:uri="http://purl.org/dc/elements/1.1/"/>
    <ds:schemaRef ds:uri="http://schemas.openxmlformats.org/package/2006/metadata/core-properties"/>
    <ds:schemaRef ds:uri="http://www.w3.org/XML/1998/namespace"/>
    <ds:schemaRef ds:uri="http://schemas.microsoft.com/office/2006/documentManagement/types"/>
    <ds:schemaRef ds:uri="http://schemas.microsoft.com/office/2006/metadata/properties"/>
    <ds:schemaRef ds:uri="http://purl.org/dc/term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8755</TotalTime>
  <Words>462</Words>
  <Application>Microsoft Office PowerPoint</Application>
  <PresentationFormat>Custom</PresentationFormat>
  <Paragraphs>54</Paragraphs>
  <Slides>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Algerian</vt:lpstr>
      <vt:lpstr>Arial</vt:lpstr>
      <vt:lpstr>Calibri</vt:lpstr>
      <vt:lpstr>Latha</vt:lpstr>
      <vt:lpstr>Myriad Pro</vt:lpstr>
      <vt:lpstr>Office Theme</vt:lpstr>
      <vt:lpstr>PowerPoint Presentation</vt:lpstr>
      <vt:lpstr> TB and HIV programmes in BIH:  status and transition to national ownership    Armin Sirco, Senior Programme Coordinator/Sector Leader for Social Inclusion and Democratic Governance UNDP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Kudos1</dc:creator>
  <cp:lastModifiedBy>Arijana Drinic</cp:lastModifiedBy>
  <cp:revision>249</cp:revision>
  <cp:lastPrinted>2015-12-04T10:41:31Z</cp:lastPrinted>
  <dcterms:created xsi:type="dcterms:W3CDTF">2012-03-08T13:11:03Z</dcterms:created>
  <dcterms:modified xsi:type="dcterms:W3CDTF">2015-12-04T10:54:57Z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0x010100D17C83A99151424DA79126A3F237DF08</vt:lpwstr>
  </property>
</Properties>
</file>